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71" r:id="rId7"/>
    <p:sldId id="27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82" d="100"/>
          <a:sy n="82" d="100"/>
        </p:scale>
        <p:origin x="147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F833B-A1EF-45C8-9153-A56DBC5EFB0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A22F1-907F-4C2E-9D70-EF5F312D9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Како похађати наставу на даљину?- савети и идеје за ученике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sr-Cyrl-RS" dirty="0"/>
              <a:t>Марија Томашевић Звиздић-психолог</a:t>
            </a:r>
          </a:p>
          <a:p>
            <a:pPr algn="r"/>
            <a:r>
              <a:rPr lang="sr-Cyrl-RS" dirty="0"/>
              <a:t>Ана Марић - педагог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Подели</a:t>
            </a:r>
            <a:r>
              <a:rPr lang="en-US" sz="2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свој</a:t>
            </a:r>
            <a:r>
              <a:rPr lang="en-US" sz="2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план</a:t>
            </a:r>
            <a:r>
              <a:rPr lang="en-US" sz="2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са</a:t>
            </a:r>
            <a:r>
              <a:rPr lang="en-US" sz="2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пријатељима</a:t>
            </a:r>
            <a:r>
              <a:rPr lang="en-US" sz="2200" b="1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800" dirty="0" err="1"/>
              <a:t>Сада</a:t>
            </a:r>
            <a:r>
              <a:rPr lang="en-US" sz="1800" dirty="0"/>
              <a:t> </a:t>
            </a:r>
            <a:r>
              <a:rPr lang="en-US" sz="1800" dirty="0" err="1"/>
              <a:t>када</a:t>
            </a:r>
            <a:r>
              <a:rPr lang="en-US" sz="1800" dirty="0"/>
              <a:t> </a:t>
            </a:r>
            <a:r>
              <a:rPr lang="en-US" sz="1800" dirty="0" err="1"/>
              <a:t>нисмо</a:t>
            </a:r>
            <a:r>
              <a:rPr lang="en-US" sz="1800" dirty="0"/>
              <a:t> у </a:t>
            </a:r>
            <a:r>
              <a:rPr lang="en-US" sz="1800" dirty="0" err="1"/>
              <a:t>могућности</a:t>
            </a:r>
            <a:r>
              <a:rPr lang="en-US" sz="1800" dirty="0"/>
              <a:t> </a:t>
            </a:r>
            <a:r>
              <a:rPr lang="en-US" sz="1800" dirty="0" err="1"/>
              <a:t>да</a:t>
            </a:r>
            <a:r>
              <a:rPr lang="en-US" sz="1800" dirty="0"/>
              <a:t> </a:t>
            </a:r>
            <a:r>
              <a:rPr lang="en-US" sz="1800" dirty="0" err="1"/>
              <a:t>проводимо</a:t>
            </a:r>
            <a:r>
              <a:rPr lang="en-US" sz="1800" dirty="0"/>
              <a:t> </a:t>
            </a:r>
            <a:r>
              <a:rPr lang="en-US" sz="1800" dirty="0" err="1"/>
              <a:t>време</a:t>
            </a:r>
            <a:r>
              <a:rPr lang="en-US" sz="1800" dirty="0"/>
              <a:t> </a:t>
            </a:r>
            <a:r>
              <a:rPr lang="en-US" sz="1800" dirty="0" err="1"/>
              <a:t>напољу</a:t>
            </a:r>
            <a:r>
              <a:rPr lang="en-US" sz="1800" dirty="0"/>
              <a:t>, у </a:t>
            </a:r>
            <a:r>
              <a:rPr lang="en-US" sz="1800" dirty="0" err="1"/>
              <a:t>дружењу</a:t>
            </a:r>
            <a:r>
              <a:rPr lang="en-US" sz="1800" dirty="0"/>
              <a:t> и </a:t>
            </a:r>
            <a:r>
              <a:rPr lang="en-US" sz="1800" dirty="0" err="1"/>
              <a:t>игри</a:t>
            </a:r>
            <a:r>
              <a:rPr lang="en-US" sz="1800" dirty="0"/>
              <a:t>, </a:t>
            </a:r>
            <a:r>
              <a:rPr lang="en-US" sz="1800" dirty="0" err="1"/>
              <a:t>јако</a:t>
            </a:r>
            <a:r>
              <a:rPr lang="en-US" sz="1800" dirty="0"/>
              <a:t> </a:t>
            </a:r>
            <a:r>
              <a:rPr lang="en-US" sz="1800" dirty="0" err="1"/>
              <a:t>је</a:t>
            </a:r>
            <a:r>
              <a:rPr lang="en-US" sz="1800" dirty="0"/>
              <a:t> </a:t>
            </a:r>
            <a:r>
              <a:rPr lang="en-US" sz="1800" dirty="0" err="1"/>
              <a:t>важно</a:t>
            </a:r>
            <a:r>
              <a:rPr lang="en-US" sz="1800" dirty="0"/>
              <a:t> </a:t>
            </a:r>
            <a:r>
              <a:rPr lang="en-US" sz="1800" dirty="0" err="1"/>
              <a:t>да</a:t>
            </a:r>
            <a:r>
              <a:rPr lang="en-US" sz="1800" dirty="0"/>
              <a:t> </a:t>
            </a:r>
            <a:r>
              <a:rPr lang="en-US" sz="1800" dirty="0" err="1"/>
              <a:t>наставимо</a:t>
            </a:r>
            <a:r>
              <a:rPr lang="en-US" sz="1800" dirty="0"/>
              <a:t> </a:t>
            </a:r>
            <a:r>
              <a:rPr lang="en-US" sz="1800" dirty="0" err="1"/>
              <a:t>да</a:t>
            </a:r>
            <a:r>
              <a:rPr lang="en-US" sz="1800" dirty="0"/>
              <a:t> </a:t>
            </a:r>
            <a:r>
              <a:rPr lang="en-US" sz="1800" dirty="0" err="1"/>
              <a:t>се</a:t>
            </a:r>
            <a:r>
              <a:rPr lang="en-US" sz="1800" dirty="0"/>
              <a:t> </a:t>
            </a:r>
            <a:r>
              <a:rPr lang="en-US" sz="1800" dirty="0" err="1"/>
              <a:t>дружимо</a:t>
            </a:r>
            <a:r>
              <a:rPr lang="en-US" sz="1800" dirty="0"/>
              <a:t> </a:t>
            </a:r>
            <a:r>
              <a:rPr lang="en-US" sz="1800" dirty="0" err="1"/>
              <a:t>са</a:t>
            </a:r>
            <a:r>
              <a:rPr lang="en-US" sz="1800" dirty="0"/>
              <a:t> </a:t>
            </a:r>
            <a:r>
              <a:rPr lang="en-US" sz="1800" dirty="0" err="1"/>
              <a:t>нашим</a:t>
            </a:r>
            <a:r>
              <a:rPr lang="en-US" sz="1800" dirty="0"/>
              <a:t> </a:t>
            </a:r>
            <a:r>
              <a:rPr lang="en-US" sz="1800" dirty="0" err="1"/>
              <a:t>пријатељима</a:t>
            </a:r>
            <a:r>
              <a:rPr lang="en-US" sz="1800" dirty="0"/>
              <a:t>. </a:t>
            </a:r>
            <a:r>
              <a:rPr lang="en-US" sz="1800" dirty="0" err="1"/>
              <a:t>Дружење</a:t>
            </a:r>
            <a:r>
              <a:rPr lang="en-US" sz="1800" dirty="0"/>
              <a:t> </a:t>
            </a:r>
            <a:r>
              <a:rPr lang="en-US" sz="1800" dirty="0" err="1"/>
              <a:t>се</a:t>
            </a:r>
            <a:r>
              <a:rPr lang="en-US" sz="1800" dirty="0"/>
              <a:t> </a:t>
            </a:r>
            <a:r>
              <a:rPr lang="en-US" sz="1800" dirty="0" err="1"/>
              <a:t>мора</a:t>
            </a:r>
            <a:r>
              <a:rPr lang="en-US" sz="1800" dirty="0"/>
              <a:t> </a:t>
            </a:r>
            <a:r>
              <a:rPr lang="en-US" sz="1800" dirty="0" err="1"/>
              <a:t>наставити</a:t>
            </a:r>
            <a:r>
              <a:rPr lang="en-US" sz="1800" dirty="0"/>
              <a:t>, </a:t>
            </a:r>
            <a:r>
              <a:rPr lang="en-US" sz="1800" dirty="0" err="1"/>
              <a:t>само</a:t>
            </a:r>
            <a:r>
              <a:rPr lang="en-US" sz="1800" dirty="0"/>
              <a:t> </a:t>
            </a:r>
            <a:r>
              <a:rPr lang="en-US" sz="1800" dirty="0" err="1"/>
              <a:t>ће</a:t>
            </a:r>
            <a:r>
              <a:rPr lang="en-US" sz="1800" dirty="0"/>
              <a:t> </a:t>
            </a:r>
            <a:r>
              <a:rPr lang="en-US" sz="1800" dirty="0" err="1"/>
              <a:t>се</a:t>
            </a:r>
            <a:r>
              <a:rPr lang="en-US" sz="1800" dirty="0"/>
              <a:t> </a:t>
            </a:r>
            <a:r>
              <a:rPr lang="en-US" sz="1800" dirty="0" err="1"/>
              <a:t>дешавати</a:t>
            </a:r>
            <a:r>
              <a:rPr lang="en-US" sz="1800" dirty="0"/>
              <a:t> </a:t>
            </a:r>
            <a:r>
              <a:rPr lang="en-US" sz="1800" dirty="0" err="1"/>
              <a:t>на</a:t>
            </a:r>
            <a:r>
              <a:rPr lang="en-US" sz="1800" dirty="0"/>
              <a:t> </a:t>
            </a:r>
            <a:r>
              <a:rPr lang="en-US" sz="1800" dirty="0" err="1"/>
              <a:t>друштвеним</a:t>
            </a:r>
            <a:r>
              <a:rPr lang="en-US" sz="1800" dirty="0"/>
              <a:t>  </a:t>
            </a:r>
            <a:r>
              <a:rPr lang="en-US" sz="1800" dirty="0" err="1"/>
              <a:t>мрежама</a:t>
            </a:r>
            <a:r>
              <a:rPr lang="en-US" sz="1800" dirty="0"/>
              <a:t>. </a:t>
            </a:r>
            <a:r>
              <a:rPr lang="en-US" sz="1800" dirty="0" err="1"/>
              <a:t>Као</a:t>
            </a:r>
            <a:r>
              <a:rPr lang="en-US" sz="1800" dirty="0"/>
              <a:t> и </a:t>
            </a:r>
            <a:r>
              <a:rPr lang="en-US" sz="1800" dirty="0" err="1"/>
              <a:t>код</a:t>
            </a:r>
            <a:r>
              <a:rPr lang="en-US" sz="1800" dirty="0"/>
              <a:t> </a:t>
            </a:r>
            <a:r>
              <a:rPr lang="en-US" sz="1800" dirty="0" err="1"/>
              <a:t>уобичајеног</a:t>
            </a:r>
            <a:r>
              <a:rPr lang="en-US" sz="1800" dirty="0"/>
              <a:t> </a:t>
            </a:r>
            <a:r>
              <a:rPr lang="en-US" sz="1800" dirty="0" err="1"/>
              <a:t>дружења</a:t>
            </a:r>
            <a:r>
              <a:rPr lang="en-US" sz="1800" dirty="0"/>
              <a:t> и </a:t>
            </a:r>
            <a:r>
              <a:rPr lang="en-US" sz="1800" dirty="0" err="1"/>
              <a:t>на</a:t>
            </a:r>
            <a:r>
              <a:rPr lang="en-US" sz="1800" dirty="0"/>
              <a:t> </a:t>
            </a:r>
            <a:r>
              <a:rPr lang="en-US" sz="1800" dirty="0" err="1"/>
              <a:t>друштвеним</a:t>
            </a:r>
            <a:r>
              <a:rPr lang="en-US" sz="1800" dirty="0"/>
              <a:t> </a:t>
            </a:r>
            <a:r>
              <a:rPr lang="en-US" sz="1800" dirty="0" err="1"/>
              <a:t>мрежама</a:t>
            </a:r>
            <a:r>
              <a:rPr lang="en-US" sz="1800" dirty="0"/>
              <a:t> </a:t>
            </a:r>
            <a:r>
              <a:rPr lang="en-US" sz="1800" dirty="0" err="1"/>
              <a:t>се</a:t>
            </a:r>
            <a:r>
              <a:rPr lang="en-US" sz="1800" dirty="0"/>
              <a:t> </a:t>
            </a:r>
            <a:r>
              <a:rPr lang="en-US" sz="1800" dirty="0" err="1"/>
              <a:t>водите</a:t>
            </a:r>
            <a:r>
              <a:rPr lang="en-US" sz="1800" dirty="0"/>
              <a:t> </a:t>
            </a:r>
            <a:r>
              <a:rPr lang="en-US" sz="1800" dirty="0" err="1"/>
              <a:t>саветима</a:t>
            </a:r>
            <a:r>
              <a:rPr lang="en-US" sz="1800" dirty="0"/>
              <a:t> и </a:t>
            </a:r>
            <a:r>
              <a:rPr lang="en-US" sz="1800" dirty="0" err="1"/>
              <a:t>ограничењима</a:t>
            </a:r>
            <a:r>
              <a:rPr lang="en-US" sz="1800" dirty="0"/>
              <a:t> </a:t>
            </a:r>
            <a:r>
              <a:rPr lang="en-US" sz="1800" dirty="0" err="1"/>
              <a:t>родитеља</a:t>
            </a:r>
            <a:r>
              <a:rPr lang="en-US" sz="1800" dirty="0"/>
              <a:t> и </a:t>
            </a:r>
            <a:r>
              <a:rPr lang="en-US" sz="1800" dirty="0" err="1"/>
              <a:t>наставника</a:t>
            </a:r>
            <a:r>
              <a:rPr lang="en-US" sz="1800" dirty="0"/>
              <a:t>. </a:t>
            </a:r>
            <a:r>
              <a:rPr lang="en-US" sz="1800" dirty="0" err="1"/>
              <a:t>Покажите</a:t>
            </a:r>
            <a:r>
              <a:rPr lang="en-US" sz="1800" dirty="0"/>
              <a:t> </a:t>
            </a:r>
            <a:r>
              <a:rPr lang="en-US" sz="1800" dirty="0" err="1"/>
              <a:t>солидарност</a:t>
            </a:r>
            <a:r>
              <a:rPr lang="en-US" sz="1800" dirty="0"/>
              <a:t> и </a:t>
            </a:r>
            <a:r>
              <a:rPr lang="en-US" sz="1800" dirty="0" err="1"/>
              <a:t>емпатију</a:t>
            </a:r>
            <a:r>
              <a:rPr lang="en-US" sz="1800" dirty="0"/>
              <a:t>, </a:t>
            </a:r>
            <a:r>
              <a:rPr lang="en-US" sz="1800" dirty="0" err="1"/>
              <a:t>па</a:t>
            </a:r>
            <a:r>
              <a:rPr lang="en-US" sz="1800" dirty="0"/>
              <a:t> </a:t>
            </a:r>
            <a:r>
              <a:rPr lang="en-US" sz="1800" dirty="0" err="1"/>
              <a:t>помозите</a:t>
            </a:r>
            <a:r>
              <a:rPr lang="en-US" sz="1800" dirty="0"/>
              <a:t> </a:t>
            </a:r>
            <a:r>
              <a:rPr lang="en-US" sz="1800" dirty="0" err="1"/>
              <a:t>вршњацима</a:t>
            </a:r>
            <a:r>
              <a:rPr lang="en-US" sz="1800" dirty="0"/>
              <a:t> </a:t>
            </a:r>
            <a:r>
              <a:rPr lang="en-US" sz="1800" dirty="0" err="1"/>
              <a:t>који</a:t>
            </a:r>
            <a:r>
              <a:rPr lang="en-US" sz="1800" dirty="0"/>
              <a:t> </a:t>
            </a:r>
            <a:r>
              <a:rPr lang="en-US" sz="1800" dirty="0" err="1"/>
              <a:t>се</a:t>
            </a:r>
            <a:r>
              <a:rPr lang="en-US" sz="1800" dirty="0"/>
              <a:t> </a:t>
            </a:r>
            <a:r>
              <a:rPr lang="en-US" sz="1800" dirty="0" err="1"/>
              <a:t>осећају</a:t>
            </a:r>
            <a:r>
              <a:rPr lang="en-US" sz="1800" dirty="0"/>
              <a:t> </a:t>
            </a:r>
            <a:r>
              <a:rPr lang="en-US" sz="1800" dirty="0" err="1"/>
              <a:t>усамљеније</a:t>
            </a:r>
            <a:r>
              <a:rPr lang="en-US" sz="1800" dirty="0"/>
              <a:t> </a:t>
            </a:r>
            <a:r>
              <a:rPr lang="en-US" sz="1800" dirty="0" err="1"/>
              <a:t>или</a:t>
            </a:r>
            <a:r>
              <a:rPr lang="en-US" sz="1800" dirty="0"/>
              <a:t> </a:t>
            </a:r>
            <a:r>
              <a:rPr lang="en-US" sz="1800" dirty="0" err="1"/>
              <a:t>им</a:t>
            </a:r>
            <a:r>
              <a:rPr lang="en-US" sz="1800" dirty="0"/>
              <a:t> </a:t>
            </a:r>
            <a:r>
              <a:rPr lang="en-US" sz="1800" dirty="0" err="1"/>
              <a:t>је</a:t>
            </a:r>
            <a:r>
              <a:rPr lang="en-US" sz="1800" dirty="0"/>
              <a:t> </a:t>
            </a:r>
            <a:r>
              <a:rPr lang="en-US" sz="1800" dirty="0" err="1"/>
              <a:t>тешко</a:t>
            </a:r>
            <a:r>
              <a:rPr lang="en-US" sz="1800" dirty="0"/>
              <a:t> </a:t>
            </a:r>
            <a:r>
              <a:rPr lang="en-US" sz="1800" dirty="0" err="1"/>
              <a:t>да</a:t>
            </a:r>
            <a:r>
              <a:rPr lang="en-US" sz="1800" dirty="0"/>
              <a:t> </a:t>
            </a:r>
            <a:r>
              <a:rPr lang="en-US" sz="1800" dirty="0" err="1"/>
              <a:t>уче</a:t>
            </a:r>
            <a:r>
              <a:rPr lang="en-US" sz="1800" dirty="0"/>
              <a:t> </a:t>
            </a:r>
            <a:r>
              <a:rPr lang="en-US" sz="1800" dirty="0" err="1"/>
              <a:t>сами</a:t>
            </a:r>
            <a:r>
              <a:rPr lang="en-US" sz="1800" dirty="0"/>
              <a:t>. </a:t>
            </a:r>
          </a:p>
          <a:p>
            <a:endParaRPr lang="en-US" dirty="0"/>
          </a:p>
        </p:txBody>
      </p:sp>
      <p:pic>
        <p:nvPicPr>
          <p:cNvPr id="4" name="Picture 3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267200"/>
            <a:ext cx="2581275" cy="1771650"/>
          </a:xfrm>
          <a:prstGeom prst="rect">
            <a:avLst/>
          </a:prstGeom>
        </p:spPr>
      </p:pic>
      <p:pic>
        <p:nvPicPr>
          <p:cNvPr id="5" name="Picture 4" descr="images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19100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Искористи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предности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учења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од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4">
                    <a:lumMod val="75000"/>
                  </a:schemeClr>
                </a:solidFill>
              </a:rPr>
              <a:t>куће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 err="1"/>
              <a:t>Важна</a:t>
            </a:r>
            <a:r>
              <a:rPr lang="en-US" sz="1600" dirty="0"/>
              <a:t> </a:t>
            </a:r>
            <a:r>
              <a:rPr lang="en-US" sz="1600" dirty="0" err="1"/>
              <a:t>предност</a:t>
            </a:r>
            <a:r>
              <a:rPr lang="en-US" sz="1600" dirty="0"/>
              <a:t> </a:t>
            </a:r>
            <a:r>
              <a:rPr lang="en-US" sz="1600" dirty="0" err="1"/>
              <a:t>је</a:t>
            </a:r>
            <a:r>
              <a:rPr lang="en-US" sz="1600" dirty="0"/>
              <a:t> </a:t>
            </a:r>
            <a:r>
              <a:rPr lang="en-US" sz="1600" dirty="0" err="1"/>
              <a:t>што</a:t>
            </a:r>
            <a:r>
              <a:rPr lang="en-US" sz="1600" dirty="0"/>
              <a:t> </a:t>
            </a:r>
            <a:r>
              <a:rPr lang="en-US" sz="1600" dirty="0" err="1"/>
              <a:t>можеш</a:t>
            </a:r>
            <a:r>
              <a:rPr lang="en-US" sz="1600" dirty="0"/>
              <a:t> </a:t>
            </a:r>
            <a:r>
              <a:rPr lang="en-US" sz="1600" dirty="0" err="1"/>
              <a:t>углавном</a:t>
            </a:r>
            <a:r>
              <a:rPr lang="en-US" sz="1600" dirty="0"/>
              <a:t> </a:t>
            </a:r>
            <a:r>
              <a:rPr lang="en-US" sz="1600" b="1" dirty="0" err="1"/>
              <a:t>сам</a:t>
            </a:r>
            <a:r>
              <a:rPr lang="en-US" sz="1600" b="1" dirty="0"/>
              <a:t> </a:t>
            </a:r>
            <a:r>
              <a:rPr lang="en-US" sz="1600" b="1" dirty="0" err="1"/>
              <a:t>да</a:t>
            </a:r>
            <a:r>
              <a:rPr lang="en-US" sz="1600" b="1" dirty="0"/>
              <a:t> </a:t>
            </a:r>
            <a:r>
              <a:rPr lang="en-US" sz="1600" b="1" dirty="0" err="1"/>
              <a:t>организујеш</a:t>
            </a:r>
            <a:r>
              <a:rPr lang="en-US" sz="1600" b="1" dirty="0"/>
              <a:t> </a:t>
            </a:r>
            <a:r>
              <a:rPr lang="en-US" sz="1600" b="1" dirty="0" err="1"/>
              <a:t>своје</a:t>
            </a:r>
            <a:r>
              <a:rPr lang="en-US" sz="1600" b="1" dirty="0"/>
              <a:t> </a:t>
            </a:r>
            <a:r>
              <a:rPr lang="en-US" sz="1600" b="1" dirty="0" err="1"/>
              <a:t>време</a:t>
            </a:r>
            <a:r>
              <a:rPr lang="en-US" sz="1600" dirty="0"/>
              <a:t>. </a:t>
            </a:r>
            <a:r>
              <a:rPr lang="en-US" sz="1600" dirty="0" err="1"/>
              <a:t>Али</a:t>
            </a:r>
            <a:r>
              <a:rPr lang="en-US" sz="1600" dirty="0"/>
              <a:t>, </a:t>
            </a:r>
            <a:r>
              <a:rPr lang="en-US" sz="1600" dirty="0" err="1"/>
              <a:t>то</a:t>
            </a:r>
            <a:r>
              <a:rPr lang="en-US" sz="1600" dirty="0"/>
              <a:t> </a:t>
            </a:r>
            <a:r>
              <a:rPr lang="en-US" sz="1600" dirty="0" err="1"/>
              <a:t>може</a:t>
            </a:r>
            <a:r>
              <a:rPr lang="en-US" sz="1600" dirty="0"/>
              <a:t> </a:t>
            </a:r>
            <a:r>
              <a:rPr lang="en-US" sz="1600" dirty="0" err="1"/>
              <a:t>бити</a:t>
            </a:r>
            <a:r>
              <a:rPr lang="en-US" sz="1600" dirty="0"/>
              <a:t> </a:t>
            </a:r>
            <a:r>
              <a:rPr lang="en-US" sz="1600" dirty="0" err="1"/>
              <a:t>изазован</a:t>
            </a:r>
            <a:r>
              <a:rPr lang="en-US" sz="1600" dirty="0"/>
              <a:t> </a:t>
            </a:r>
            <a:r>
              <a:rPr lang="en-US" sz="1600" dirty="0" err="1"/>
              <a:t>задатак</a:t>
            </a:r>
            <a:r>
              <a:rPr lang="en-US" sz="1600" dirty="0"/>
              <a:t> и </a:t>
            </a:r>
            <a:r>
              <a:rPr lang="en-US" sz="1600" dirty="0" err="1"/>
              <a:t>за</a:t>
            </a:r>
            <a:r>
              <a:rPr lang="en-US" sz="1600" dirty="0"/>
              <a:t> </a:t>
            </a:r>
            <a:r>
              <a:rPr lang="en-US" sz="1600" dirty="0" err="1"/>
              <a:t>одрасле</a:t>
            </a:r>
            <a:r>
              <a:rPr lang="en-US" sz="1600" dirty="0"/>
              <a:t>. </a:t>
            </a:r>
            <a:r>
              <a:rPr lang="en-US" sz="1600" dirty="0" err="1"/>
              <a:t>Учење</a:t>
            </a:r>
            <a:r>
              <a:rPr lang="en-US" sz="1600" dirty="0"/>
              <a:t> </a:t>
            </a:r>
            <a:r>
              <a:rPr lang="en-US" sz="1600" dirty="0" err="1"/>
              <a:t>може</a:t>
            </a:r>
            <a:r>
              <a:rPr lang="en-US" sz="1600" dirty="0"/>
              <a:t> </a:t>
            </a:r>
            <a:r>
              <a:rPr lang="en-US" sz="1600" dirty="0" err="1"/>
              <a:t>бити</a:t>
            </a:r>
            <a:r>
              <a:rPr lang="en-US" sz="1600" dirty="0"/>
              <a:t> </a:t>
            </a:r>
            <a:r>
              <a:rPr lang="en-US" sz="1600" dirty="0" err="1"/>
              <a:t>занимљивије</a:t>
            </a:r>
            <a:r>
              <a:rPr lang="en-US" sz="1600" dirty="0"/>
              <a:t> </a:t>
            </a:r>
            <a:r>
              <a:rPr lang="en-US" sz="1600" dirty="0" err="1"/>
              <a:t>него</a:t>
            </a:r>
            <a:r>
              <a:rPr lang="en-US" sz="1600" dirty="0"/>
              <a:t> у </a:t>
            </a:r>
            <a:r>
              <a:rPr lang="en-US" sz="1600" dirty="0" err="1"/>
              <a:t>уобичајеној</a:t>
            </a:r>
            <a:r>
              <a:rPr lang="en-US" sz="1600" dirty="0"/>
              <a:t> </a:t>
            </a:r>
            <a:r>
              <a:rPr lang="en-US" sz="1600" dirty="0" err="1"/>
              <a:t>настави</a:t>
            </a:r>
            <a:r>
              <a:rPr lang="en-US" sz="1600" dirty="0"/>
              <a:t>, </a:t>
            </a:r>
            <a:r>
              <a:rPr lang="en-US" sz="1600" dirty="0" err="1"/>
              <a:t>захтева</a:t>
            </a:r>
            <a:r>
              <a:rPr lang="en-US" sz="1600" dirty="0"/>
              <a:t> </a:t>
            </a:r>
            <a:r>
              <a:rPr lang="en-US" sz="1600" dirty="0" err="1"/>
              <a:t>више</a:t>
            </a:r>
            <a:r>
              <a:rPr lang="en-US" sz="1600" dirty="0"/>
              <a:t> </a:t>
            </a:r>
            <a:r>
              <a:rPr lang="en-US" sz="1600" dirty="0" err="1"/>
              <a:t>твог</a:t>
            </a:r>
            <a:r>
              <a:rPr lang="en-US" sz="1600" dirty="0"/>
              <a:t> </a:t>
            </a:r>
            <a:r>
              <a:rPr lang="en-US" sz="1600" dirty="0" err="1"/>
              <a:t>ангажовања</a:t>
            </a:r>
            <a:r>
              <a:rPr lang="en-US" sz="1600" dirty="0"/>
              <a:t>, </a:t>
            </a:r>
            <a:r>
              <a:rPr lang="en-US" sz="1600" dirty="0" err="1"/>
              <a:t>али</a:t>
            </a:r>
            <a:r>
              <a:rPr lang="en-US" sz="1600" dirty="0"/>
              <a:t> </a:t>
            </a:r>
            <a:r>
              <a:rPr lang="en-US" sz="1600" dirty="0" err="1"/>
              <a:t>доста</a:t>
            </a:r>
            <a:r>
              <a:rPr lang="en-US" sz="1600" dirty="0"/>
              <a:t> </a:t>
            </a:r>
            <a:r>
              <a:rPr lang="en-US" sz="1600" dirty="0" err="1"/>
              <a:t>тога</a:t>
            </a:r>
            <a:r>
              <a:rPr lang="en-US" sz="1600" dirty="0"/>
              <a:t> </a:t>
            </a:r>
            <a:r>
              <a:rPr lang="en-US" sz="1600" dirty="0" err="1"/>
              <a:t>можеш</a:t>
            </a:r>
            <a:r>
              <a:rPr lang="en-US" sz="1600" dirty="0"/>
              <a:t> </a:t>
            </a:r>
            <a:r>
              <a:rPr lang="en-US" sz="1600" dirty="0" err="1"/>
              <a:t>сам</a:t>
            </a:r>
            <a:r>
              <a:rPr lang="en-US" sz="1600" dirty="0"/>
              <a:t> </a:t>
            </a:r>
            <a:r>
              <a:rPr lang="en-US" sz="1600" dirty="0" err="1"/>
              <a:t>да</a:t>
            </a:r>
            <a:r>
              <a:rPr lang="en-US" sz="1600" dirty="0"/>
              <a:t> </a:t>
            </a:r>
            <a:r>
              <a:rPr lang="en-US" sz="1600" dirty="0" err="1"/>
              <a:t>осмислиш</a:t>
            </a:r>
            <a:r>
              <a:rPr lang="en-US" sz="1600" dirty="0"/>
              <a:t>. </a:t>
            </a:r>
            <a:r>
              <a:rPr lang="en-US" sz="1600" dirty="0" err="1"/>
              <a:t>Доступна</a:t>
            </a:r>
            <a:r>
              <a:rPr lang="en-US" sz="1600" dirty="0"/>
              <a:t> </a:t>
            </a:r>
            <a:r>
              <a:rPr lang="en-US" sz="1600" dirty="0" err="1"/>
              <a:t>ти</a:t>
            </a:r>
            <a:r>
              <a:rPr lang="en-US" sz="1600" dirty="0"/>
              <a:t> </a:t>
            </a:r>
            <a:r>
              <a:rPr lang="en-US" sz="1600" dirty="0" err="1"/>
              <a:t>је</a:t>
            </a:r>
            <a:r>
              <a:rPr lang="en-US" sz="1600" dirty="0"/>
              <a:t> </a:t>
            </a:r>
            <a:r>
              <a:rPr lang="en-US" sz="1600" dirty="0" err="1"/>
              <a:t>огромна</a:t>
            </a:r>
            <a:r>
              <a:rPr lang="en-US" sz="1600" dirty="0"/>
              <a:t> </a:t>
            </a:r>
            <a:r>
              <a:rPr lang="en-US" sz="1600" dirty="0" err="1"/>
              <a:t>база</a:t>
            </a:r>
            <a:r>
              <a:rPr lang="en-US" sz="1600" dirty="0"/>
              <a:t> </a:t>
            </a:r>
            <a:r>
              <a:rPr lang="en-US" sz="1600" dirty="0" err="1"/>
              <a:t>података</a:t>
            </a:r>
            <a:r>
              <a:rPr lang="en-US" sz="1600" dirty="0"/>
              <a:t> </a:t>
            </a:r>
            <a:r>
              <a:rPr lang="en-US" sz="1600" dirty="0" err="1"/>
              <a:t>на</a:t>
            </a:r>
            <a:r>
              <a:rPr lang="en-US" sz="1600" dirty="0"/>
              <a:t> </a:t>
            </a:r>
            <a:r>
              <a:rPr lang="en-US" sz="1600" dirty="0" err="1"/>
              <a:t>интернету</a:t>
            </a:r>
            <a:r>
              <a:rPr lang="en-US" sz="1600" dirty="0"/>
              <a:t>. </a:t>
            </a:r>
            <a:r>
              <a:rPr lang="en-US" sz="1600" dirty="0" err="1"/>
              <a:t>Домаћи</a:t>
            </a:r>
            <a:r>
              <a:rPr lang="en-US" sz="1600" dirty="0"/>
              <a:t> </a:t>
            </a:r>
            <a:r>
              <a:rPr lang="en-US" sz="1600" dirty="0" err="1"/>
              <a:t>задаци</a:t>
            </a:r>
            <a:r>
              <a:rPr lang="en-US" sz="1600" dirty="0"/>
              <a:t> </a:t>
            </a:r>
            <a:r>
              <a:rPr lang="en-US" sz="1600" dirty="0" err="1"/>
              <a:t>су</a:t>
            </a:r>
            <a:r>
              <a:rPr lang="en-US" sz="1600" dirty="0"/>
              <a:t> </a:t>
            </a:r>
            <a:r>
              <a:rPr lang="en-US" sz="1600" dirty="0" err="1"/>
              <a:t>разноврснији</a:t>
            </a:r>
            <a:r>
              <a:rPr lang="en-US" sz="1600" dirty="0"/>
              <a:t> и </a:t>
            </a:r>
            <a:r>
              <a:rPr lang="en-US" sz="1600" dirty="0" err="1"/>
              <a:t>пружају</a:t>
            </a:r>
            <a:r>
              <a:rPr lang="en-US" sz="1600" dirty="0"/>
              <a:t> </a:t>
            </a:r>
            <a:r>
              <a:rPr lang="en-US" sz="1600" dirty="0" err="1"/>
              <a:t>ти</a:t>
            </a:r>
            <a:r>
              <a:rPr lang="en-US" sz="1600" dirty="0"/>
              <a:t> </a:t>
            </a:r>
            <a:r>
              <a:rPr lang="en-US" sz="1600" dirty="0" err="1"/>
              <a:t>више</a:t>
            </a:r>
            <a:r>
              <a:rPr lang="en-US" sz="1600" dirty="0"/>
              <a:t> </a:t>
            </a:r>
            <a:r>
              <a:rPr lang="en-US" sz="1600" dirty="0" err="1"/>
              <a:t>могућности</a:t>
            </a:r>
            <a:r>
              <a:rPr lang="en-US" sz="1600" dirty="0"/>
              <a:t> </a:t>
            </a:r>
            <a:r>
              <a:rPr lang="en-US" sz="1600" dirty="0" err="1"/>
              <a:t>да</a:t>
            </a:r>
            <a:r>
              <a:rPr lang="en-US" sz="1600" dirty="0"/>
              <a:t> </a:t>
            </a:r>
            <a:r>
              <a:rPr lang="en-US" sz="1600" dirty="0" err="1"/>
              <a:t>искажеш</a:t>
            </a:r>
            <a:r>
              <a:rPr lang="en-US" sz="1600" dirty="0"/>
              <a:t> </a:t>
            </a:r>
            <a:r>
              <a:rPr lang="en-US" sz="1600" dirty="0" err="1"/>
              <a:t>своје</a:t>
            </a:r>
            <a:r>
              <a:rPr lang="en-US" sz="1600" dirty="0"/>
              <a:t> </a:t>
            </a:r>
            <a:r>
              <a:rPr lang="en-US" sz="1600" dirty="0" err="1"/>
              <a:t>таленте</a:t>
            </a:r>
            <a:r>
              <a:rPr lang="en-US" sz="1600" dirty="0"/>
              <a:t> и </a:t>
            </a:r>
            <a:r>
              <a:rPr lang="en-US" sz="1600" dirty="0" err="1"/>
              <a:t>интересовања</a:t>
            </a:r>
            <a:r>
              <a:rPr lang="en-US" sz="1600" dirty="0"/>
              <a:t>. </a:t>
            </a:r>
            <a:r>
              <a:rPr lang="en-US" sz="1600" dirty="0" err="1"/>
              <a:t>Учиш</a:t>
            </a:r>
            <a:r>
              <a:rPr lang="en-US" sz="1600" dirty="0"/>
              <a:t> </a:t>
            </a:r>
            <a:r>
              <a:rPr lang="en-US" sz="1600" dirty="0" err="1"/>
              <a:t>колико</a:t>
            </a:r>
            <a:r>
              <a:rPr lang="en-US" sz="1600" dirty="0"/>
              <a:t> </a:t>
            </a:r>
            <a:r>
              <a:rPr lang="en-US" sz="1600" dirty="0" err="1"/>
              <a:t>је</a:t>
            </a:r>
            <a:r>
              <a:rPr lang="en-US" sz="1600" dirty="0"/>
              <a:t> </a:t>
            </a:r>
            <a:r>
              <a:rPr lang="en-US" sz="1600" dirty="0" err="1"/>
              <a:t>важна</a:t>
            </a:r>
            <a:r>
              <a:rPr lang="en-US" sz="1600" dirty="0"/>
              <a:t> </a:t>
            </a:r>
            <a:r>
              <a:rPr lang="en-US" sz="1600" dirty="0" err="1"/>
              <a:t>помоћ</a:t>
            </a:r>
            <a:r>
              <a:rPr lang="en-US" sz="1600" dirty="0"/>
              <a:t> </a:t>
            </a:r>
            <a:r>
              <a:rPr lang="en-US" sz="1600" dirty="0" err="1"/>
              <a:t>наставника</a:t>
            </a:r>
            <a:r>
              <a:rPr lang="en-US" sz="1600" dirty="0"/>
              <a:t> </a:t>
            </a:r>
            <a:r>
              <a:rPr lang="en-US" sz="1600" dirty="0" err="1"/>
              <a:t>при</a:t>
            </a:r>
            <a:r>
              <a:rPr lang="en-US" sz="1600" dirty="0"/>
              <a:t> </a:t>
            </a:r>
            <a:r>
              <a:rPr lang="en-US" sz="1600" dirty="0" err="1"/>
              <a:t>учењу,и</a:t>
            </a:r>
            <a:r>
              <a:rPr lang="en-US" sz="1600" dirty="0"/>
              <a:t> </a:t>
            </a:r>
            <a:r>
              <a:rPr lang="en-US" sz="1600" dirty="0" err="1"/>
              <a:t>колико</a:t>
            </a:r>
            <a:r>
              <a:rPr lang="en-US" sz="1600" dirty="0"/>
              <a:t> </a:t>
            </a:r>
            <a:r>
              <a:rPr lang="en-US" sz="1600" dirty="0" err="1"/>
              <a:t>труда</a:t>
            </a:r>
            <a:r>
              <a:rPr lang="en-US" sz="1600" dirty="0"/>
              <a:t> </a:t>
            </a:r>
            <a:r>
              <a:rPr lang="en-US" sz="1600" dirty="0" err="1"/>
              <a:t>улажу</a:t>
            </a:r>
            <a:r>
              <a:rPr lang="en-US" sz="1600" dirty="0"/>
              <a:t> </a:t>
            </a:r>
            <a:r>
              <a:rPr lang="en-US" sz="1600" dirty="0" err="1"/>
              <a:t>наставници</a:t>
            </a:r>
            <a:r>
              <a:rPr lang="en-US" sz="1600" dirty="0"/>
              <a:t> и </a:t>
            </a:r>
            <a:r>
              <a:rPr lang="en-US" sz="1600" dirty="0" err="1"/>
              <a:t>твоји</a:t>
            </a:r>
            <a:r>
              <a:rPr lang="en-US" sz="1600" dirty="0"/>
              <a:t> </a:t>
            </a:r>
            <a:r>
              <a:rPr lang="en-US" sz="1600" dirty="0" err="1"/>
              <a:t>родитељи</a:t>
            </a:r>
            <a:r>
              <a:rPr lang="en-US" sz="1600" dirty="0"/>
              <a:t> </a:t>
            </a:r>
            <a:r>
              <a:rPr lang="en-US" sz="1600" dirty="0" err="1"/>
              <a:t>да</a:t>
            </a:r>
            <a:r>
              <a:rPr lang="en-US" sz="1600" dirty="0"/>
              <a:t> </a:t>
            </a:r>
            <a:r>
              <a:rPr lang="en-US" sz="1600" dirty="0" err="1"/>
              <a:t>то</a:t>
            </a:r>
            <a:r>
              <a:rPr lang="en-US" sz="1600" dirty="0"/>
              <a:t> </a:t>
            </a:r>
            <a:r>
              <a:rPr lang="en-US" sz="1600" dirty="0" err="1"/>
              <a:t>надоместе</a:t>
            </a:r>
            <a:r>
              <a:rPr lang="en-US" sz="1600" dirty="0"/>
              <a:t>. </a:t>
            </a:r>
          </a:p>
          <a:p>
            <a:endParaRPr lang="en-US" sz="1600" dirty="0"/>
          </a:p>
        </p:txBody>
      </p:sp>
      <p:pic>
        <p:nvPicPr>
          <p:cNvPr id="4" name="Picture 3" descr="images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191000"/>
            <a:ext cx="2419350" cy="1895475"/>
          </a:xfrm>
          <a:prstGeom prst="rect">
            <a:avLst/>
          </a:prstGeom>
        </p:spPr>
      </p:pic>
      <p:pic>
        <p:nvPicPr>
          <p:cNvPr id="5" name="Picture 4" descr="images (2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419100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800" dirty="0" err="1"/>
              <a:t>Имаш</a:t>
            </a:r>
            <a:r>
              <a:rPr lang="en-US" sz="1800" dirty="0"/>
              <a:t> </a:t>
            </a:r>
            <a:r>
              <a:rPr lang="en-US" sz="1800" dirty="0" err="1"/>
              <a:t>мање</a:t>
            </a:r>
            <a:r>
              <a:rPr lang="en-US" sz="1800" dirty="0"/>
              <a:t> </a:t>
            </a:r>
            <a:r>
              <a:rPr lang="en-US" sz="1800" dirty="0" err="1"/>
              <a:t>активности</a:t>
            </a:r>
            <a:r>
              <a:rPr lang="en-US" sz="1800" dirty="0"/>
              <a:t> </a:t>
            </a:r>
            <a:r>
              <a:rPr lang="en-US" sz="1800" dirty="0" err="1"/>
              <a:t>ван</a:t>
            </a:r>
            <a:r>
              <a:rPr lang="en-US" sz="1800" dirty="0"/>
              <a:t> </a:t>
            </a:r>
            <a:r>
              <a:rPr lang="en-US" sz="1800" dirty="0" err="1"/>
              <a:t>куће</a:t>
            </a:r>
            <a:r>
              <a:rPr lang="en-US" sz="1800" dirty="0"/>
              <a:t>, </a:t>
            </a:r>
            <a:r>
              <a:rPr lang="en-US" sz="1800" dirty="0" err="1"/>
              <a:t>али</a:t>
            </a:r>
            <a:r>
              <a:rPr lang="en-US" sz="1800" dirty="0"/>
              <a:t> </a:t>
            </a:r>
            <a:r>
              <a:rPr lang="en-US" sz="1800" dirty="0" err="1"/>
              <a:t>можеш</a:t>
            </a:r>
            <a:r>
              <a:rPr lang="en-US" sz="1800" dirty="0"/>
              <a:t> </a:t>
            </a:r>
            <a:r>
              <a:rPr lang="en-US" sz="1800" dirty="0" err="1"/>
              <a:t>их</a:t>
            </a:r>
            <a:r>
              <a:rPr lang="en-US" sz="1800" dirty="0"/>
              <a:t> </a:t>
            </a:r>
            <a:r>
              <a:rPr lang="en-US" sz="1800" dirty="0" err="1"/>
              <a:t>прилагодити</a:t>
            </a:r>
            <a:r>
              <a:rPr lang="en-US" sz="1800" dirty="0"/>
              <a:t> </a:t>
            </a:r>
            <a:r>
              <a:rPr lang="en-US" sz="1800" dirty="0" err="1"/>
              <a:t>кућним</a:t>
            </a:r>
            <a:r>
              <a:rPr lang="en-US" sz="1800" dirty="0"/>
              <a:t> </a:t>
            </a:r>
            <a:r>
              <a:rPr lang="en-US" sz="1800" dirty="0" err="1"/>
              <a:t>условима</a:t>
            </a:r>
            <a:r>
              <a:rPr lang="en-US" sz="1800" dirty="0"/>
              <a:t> </a:t>
            </a:r>
            <a:r>
              <a:rPr lang="en-US" sz="1800" dirty="0" err="1"/>
              <a:t>или</a:t>
            </a:r>
            <a:r>
              <a:rPr lang="en-US" sz="1800" dirty="0"/>
              <a:t> </a:t>
            </a:r>
            <a:r>
              <a:rPr lang="en-US" sz="1800" dirty="0" err="1"/>
              <a:t>увести</a:t>
            </a:r>
            <a:r>
              <a:rPr lang="en-US" sz="1800" dirty="0"/>
              <a:t> </a:t>
            </a:r>
            <a:r>
              <a:rPr lang="en-US" sz="1800" b="1" dirty="0" err="1"/>
              <a:t>неке</a:t>
            </a:r>
            <a:r>
              <a:rPr lang="en-US" sz="1800" b="1" dirty="0"/>
              <a:t> </a:t>
            </a:r>
            <a:r>
              <a:rPr lang="en-US" sz="1800" b="1" dirty="0" err="1"/>
              <a:t>нове</a:t>
            </a:r>
            <a:r>
              <a:rPr lang="en-US" sz="1800" b="1" dirty="0"/>
              <a:t> </a:t>
            </a:r>
            <a:r>
              <a:rPr lang="en-US" sz="1800" b="1" dirty="0" err="1"/>
              <a:t>активности</a:t>
            </a:r>
            <a:r>
              <a:rPr lang="en-US" sz="1800" b="1" dirty="0"/>
              <a:t> у </a:t>
            </a:r>
            <a:r>
              <a:rPr lang="en-US" sz="1800" b="1" dirty="0" err="1"/>
              <a:t>кући</a:t>
            </a:r>
            <a:r>
              <a:rPr lang="en-US" sz="1800" b="1" dirty="0"/>
              <a:t>, </a:t>
            </a:r>
            <a:r>
              <a:rPr lang="en-US" sz="1800" b="1" dirty="0" err="1"/>
              <a:t>са</a:t>
            </a:r>
            <a:r>
              <a:rPr lang="en-US" sz="1800" b="1" dirty="0"/>
              <a:t> </a:t>
            </a:r>
            <a:r>
              <a:rPr lang="en-US" sz="1800" b="1" dirty="0" err="1"/>
              <a:t>породицом</a:t>
            </a:r>
            <a:r>
              <a:rPr lang="en-US" sz="1800" b="1" dirty="0"/>
              <a:t>, </a:t>
            </a:r>
            <a:r>
              <a:rPr lang="en-US" sz="1800" b="1" dirty="0" err="1"/>
              <a:t>или</a:t>
            </a:r>
            <a:r>
              <a:rPr lang="en-US" sz="1800" b="1" dirty="0"/>
              <a:t> </a:t>
            </a:r>
            <a:r>
              <a:rPr lang="en-US" sz="1800" b="1" dirty="0" err="1"/>
              <a:t>са</a:t>
            </a:r>
            <a:r>
              <a:rPr lang="en-US" sz="1800" b="1" dirty="0"/>
              <a:t> </a:t>
            </a:r>
            <a:r>
              <a:rPr lang="en-US" sz="1800" b="1" dirty="0" err="1"/>
              <a:t>пријатељима</a:t>
            </a:r>
            <a:r>
              <a:rPr lang="en-US" sz="1800" b="1" dirty="0"/>
              <a:t> </a:t>
            </a:r>
            <a:r>
              <a:rPr lang="en-US" sz="1800" b="1" dirty="0" err="1"/>
              <a:t>преко</a:t>
            </a:r>
            <a:r>
              <a:rPr lang="en-US" sz="1800" b="1" dirty="0"/>
              <a:t> </a:t>
            </a:r>
            <a:r>
              <a:rPr lang="en-US" sz="1800" b="1" dirty="0" err="1"/>
              <a:t>интернета</a:t>
            </a:r>
            <a:r>
              <a:rPr lang="en-US" sz="1800" b="1" dirty="0"/>
              <a:t>. </a:t>
            </a:r>
            <a:r>
              <a:rPr lang="en-US" sz="1800" dirty="0" err="1"/>
              <a:t>Уколико</a:t>
            </a:r>
            <a:r>
              <a:rPr lang="en-US" sz="1800" dirty="0"/>
              <a:t> </a:t>
            </a:r>
            <a:r>
              <a:rPr lang="en-US" sz="1800" dirty="0" err="1"/>
              <a:t>се</a:t>
            </a:r>
            <a:r>
              <a:rPr lang="en-US" sz="1800" dirty="0"/>
              <a:t> </a:t>
            </a:r>
            <a:r>
              <a:rPr lang="en-US" sz="1800" dirty="0" err="1"/>
              <a:t>бавиш</a:t>
            </a:r>
            <a:r>
              <a:rPr lang="en-US" sz="1800" dirty="0"/>
              <a:t> </a:t>
            </a:r>
            <a:r>
              <a:rPr lang="en-US" sz="1800" dirty="0" err="1"/>
              <a:t>неким</a:t>
            </a:r>
            <a:r>
              <a:rPr lang="en-US" sz="1800" dirty="0"/>
              <a:t> </a:t>
            </a:r>
            <a:r>
              <a:rPr lang="en-US" sz="1800" dirty="0" err="1"/>
              <a:t>спортом</a:t>
            </a:r>
            <a:r>
              <a:rPr lang="en-US" sz="1800" dirty="0"/>
              <a:t>, </a:t>
            </a:r>
            <a:r>
              <a:rPr lang="en-US" sz="1800" dirty="0" err="1"/>
              <a:t>договори</a:t>
            </a:r>
            <a:r>
              <a:rPr lang="en-US" sz="1800" dirty="0"/>
              <a:t> </a:t>
            </a:r>
            <a:r>
              <a:rPr lang="en-US" sz="1800" dirty="0" err="1"/>
              <a:t>вежбе</a:t>
            </a:r>
            <a:r>
              <a:rPr lang="en-US" sz="1800" dirty="0"/>
              <a:t> </a:t>
            </a:r>
            <a:r>
              <a:rPr lang="en-US" sz="1800" dirty="0" err="1"/>
              <a:t>које</a:t>
            </a:r>
            <a:r>
              <a:rPr lang="en-US" sz="1800" dirty="0"/>
              <a:t> </a:t>
            </a:r>
            <a:r>
              <a:rPr lang="en-US" sz="1800" dirty="0" err="1"/>
              <a:t>можеш</a:t>
            </a:r>
            <a:r>
              <a:rPr lang="en-US" sz="1800" dirty="0"/>
              <a:t> </a:t>
            </a:r>
            <a:r>
              <a:rPr lang="en-US" sz="1800" dirty="0" err="1"/>
              <a:t>радити</a:t>
            </a:r>
            <a:r>
              <a:rPr lang="en-US" sz="1800" dirty="0"/>
              <a:t> и у </a:t>
            </a:r>
            <a:r>
              <a:rPr lang="en-US" sz="1800" dirty="0" err="1"/>
              <a:t>кући</a:t>
            </a:r>
            <a:r>
              <a:rPr lang="en-US" sz="1800" dirty="0"/>
              <a:t> </a:t>
            </a:r>
            <a:r>
              <a:rPr lang="en-US" sz="1800" dirty="0" err="1"/>
              <a:t>са</a:t>
            </a:r>
            <a:r>
              <a:rPr lang="en-US" sz="1800" dirty="0"/>
              <a:t> </a:t>
            </a:r>
            <a:r>
              <a:rPr lang="en-US" sz="1800" dirty="0" err="1"/>
              <a:t>својим</a:t>
            </a:r>
            <a:r>
              <a:rPr lang="en-US" sz="1800" dirty="0"/>
              <a:t> </a:t>
            </a:r>
            <a:r>
              <a:rPr lang="en-US" sz="1800" dirty="0" err="1"/>
              <a:t>тренером</a:t>
            </a:r>
            <a:r>
              <a:rPr lang="en-US" sz="1800" dirty="0"/>
              <a:t>. </a:t>
            </a:r>
            <a:r>
              <a:rPr lang="en-US" sz="1800" dirty="0" err="1"/>
              <a:t>Уколико</a:t>
            </a:r>
            <a:r>
              <a:rPr lang="en-US" sz="1800" dirty="0"/>
              <a:t> </a:t>
            </a:r>
            <a:r>
              <a:rPr lang="en-US" sz="1800" dirty="0" err="1"/>
              <a:t>се</a:t>
            </a:r>
            <a:r>
              <a:rPr lang="en-US" sz="1800" dirty="0"/>
              <a:t> </a:t>
            </a:r>
            <a:r>
              <a:rPr lang="en-US" sz="1800" dirty="0" err="1"/>
              <a:t>бавиш</a:t>
            </a:r>
            <a:r>
              <a:rPr lang="en-US" sz="1800" dirty="0"/>
              <a:t> </a:t>
            </a:r>
            <a:r>
              <a:rPr lang="en-US" sz="1800" dirty="0" err="1"/>
              <a:t>музиком</a:t>
            </a:r>
            <a:r>
              <a:rPr lang="en-US" sz="1800" dirty="0"/>
              <a:t> </a:t>
            </a:r>
            <a:r>
              <a:rPr lang="en-US" sz="1800" dirty="0" err="1"/>
              <a:t>или</a:t>
            </a:r>
            <a:r>
              <a:rPr lang="en-US" sz="1800" dirty="0"/>
              <a:t>  </a:t>
            </a:r>
            <a:r>
              <a:rPr lang="en-US" sz="1800" dirty="0" err="1"/>
              <a:t>плесом</a:t>
            </a:r>
            <a:r>
              <a:rPr lang="en-US" sz="1800" dirty="0"/>
              <a:t>, у </a:t>
            </a:r>
            <a:r>
              <a:rPr lang="en-US" sz="1800" dirty="0" err="1"/>
              <a:t>договору</a:t>
            </a:r>
            <a:r>
              <a:rPr lang="en-US" sz="1800" dirty="0"/>
              <a:t> </a:t>
            </a:r>
            <a:r>
              <a:rPr lang="en-US" sz="1800" dirty="0" err="1"/>
              <a:t>са</a:t>
            </a:r>
            <a:r>
              <a:rPr lang="en-US" sz="1800" dirty="0"/>
              <a:t> </a:t>
            </a:r>
            <a:r>
              <a:rPr lang="en-US" sz="1800" dirty="0" err="1"/>
              <a:t>својим</a:t>
            </a:r>
            <a:r>
              <a:rPr lang="en-US" sz="1800" dirty="0"/>
              <a:t> </a:t>
            </a:r>
            <a:r>
              <a:rPr lang="en-US" sz="1800" dirty="0" err="1"/>
              <a:t>наставником</a:t>
            </a:r>
            <a:r>
              <a:rPr lang="en-US" sz="1800" dirty="0"/>
              <a:t>, </a:t>
            </a:r>
            <a:r>
              <a:rPr lang="en-US" sz="1800" dirty="0" err="1"/>
              <a:t>осмисли</a:t>
            </a:r>
            <a:r>
              <a:rPr lang="en-US" sz="1800" dirty="0"/>
              <a:t> </a:t>
            </a:r>
            <a:r>
              <a:rPr lang="en-US" sz="1800" dirty="0" err="1"/>
              <a:t>како</a:t>
            </a:r>
            <a:r>
              <a:rPr lang="en-US" sz="1800" dirty="0"/>
              <a:t> </a:t>
            </a:r>
            <a:r>
              <a:rPr lang="en-US" sz="1800" dirty="0" err="1"/>
              <a:t>да</a:t>
            </a:r>
            <a:r>
              <a:rPr lang="en-US" sz="1800" dirty="0"/>
              <a:t> </a:t>
            </a:r>
            <a:r>
              <a:rPr lang="en-US" sz="1800" dirty="0" err="1"/>
              <a:t>наставиш</a:t>
            </a:r>
            <a:r>
              <a:rPr lang="en-US" sz="1800" dirty="0"/>
              <a:t> </a:t>
            </a:r>
            <a:r>
              <a:rPr lang="en-US" sz="1800" dirty="0" err="1"/>
              <a:t>са</a:t>
            </a:r>
            <a:r>
              <a:rPr lang="en-US" sz="1800" dirty="0"/>
              <a:t> </a:t>
            </a:r>
            <a:r>
              <a:rPr lang="en-US" sz="1800" dirty="0" err="1"/>
              <a:t>вежбањем</a:t>
            </a:r>
            <a:r>
              <a:rPr lang="en-US" sz="1800" dirty="0"/>
              <a:t> у </a:t>
            </a:r>
            <a:r>
              <a:rPr lang="en-US" sz="1800" dirty="0" err="1"/>
              <a:t>кући</a:t>
            </a:r>
            <a:r>
              <a:rPr lang="en-US" sz="1800" dirty="0"/>
              <a:t>. </a:t>
            </a:r>
            <a:r>
              <a:rPr lang="en-US" sz="1800" dirty="0" err="1"/>
              <a:t>Можда</a:t>
            </a:r>
            <a:r>
              <a:rPr lang="en-US" sz="1800" dirty="0"/>
              <a:t> </a:t>
            </a:r>
            <a:r>
              <a:rPr lang="en-US" sz="1800" dirty="0" err="1"/>
              <a:t>ћеш</a:t>
            </a:r>
            <a:r>
              <a:rPr lang="en-US" sz="1800" dirty="0"/>
              <a:t> </a:t>
            </a:r>
            <a:r>
              <a:rPr lang="en-US" sz="1800" dirty="0" err="1"/>
              <a:t>открити</a:t>
            </a:r>
            <a:r>
              <a:rPr lang="en-US" sz="1800" dirty="0"/>
              <a:t> </a:t>
            </a:r>
            <a:r>
              <a:rPr lang="en-US" sz="1800" dirty="0" err="1"/>
              <a:t>своје</a:t>
            </a:r>
            <a:r>
              <a:rPr lang="en-US" sz="1800" dirty="0"/>
              <a:t> </a:t>
            </a:r>
            <a:r>
              <a:rPr lang="en-US" sz="1800" dirty="0" err="1"/>
              <a:t>нове</a:t>
            </a:r>
            <a:r>
              <a:rPr lang="en-US" sz="1800" dirty="0"/>
              <a:t>  </a:t>
            </a:r>
            <a:r>
              <a:rPr lang="en-US" sz="1800" dirty="0" err="1"/>
              <a:t>таленте</a:t>
            </a:r>
            <a:r>
              <a:rPr lang="en-US" sz="1800" dirty="0"/>
              <a:t> и </a:t>
            </a:r>
            <a:r>
              <a:rPr lang="en-US" sz="1800" dirty="0" err="1"/>
              <a:t>научити</a:t>
            </a:r>
            <a:r>
              <a:rPr lang="en-US" sz="1800" dirty="0"/>
              <a:t> </a:t>
            </a:r>
            <a:r>
              <a:rPr lang="en-US" sz="1800" dirty="0" err="1"/>
              <a:t>нове</a:t>
            </a:r>
            <a:r>
              <a:rPr lang="en-US" sz="1800" dirty="0"/>
              <a:t> </a:t>
            </a:r>
            <a:r>
              <a:rPr lang="en-US" sz="1800" dirty="0" err="1"/>
              <a:t>вештине</a:t>
            </a:r>
            <a:r>
              <a:rPr lang="en-US" sz="1800" dirty="0"/>
              <a:t>. </a:t>
            </a:r>
          </a:p>
          <a:p>
            <a:endParaRPr lang="en-US" dirty="0"/>
          </a:p>
        </p:txBody>
      </p:sp>
      <p:pic>
        <p:nvPicPr>
          <p:cNvPr id="4" name="Picture 3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4191000"/>
            <a:ext cx="2790825" cy="16383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800" b="1" dirty="0" err="1"/>
              <a:t>Имаш</a:t>
            </a:r>
            <a:r>
              <a:rPr lang="en-US" sz="1800" b="1" dirty="0"/>
              <a:t> </a:t>
            </a:r>
            <a:r>
              <a:rPr lang="en-US" sz="1800" b="1" dirty="0" err="1"/>
              <a:t>више</a:t>
            </a:r>
            <a:r>
              <a:rPr lang="en-US" sz="1800" b="1" dirty="0"/>
              <a:t> </a:t>
            </a:r>
            <a:r>
              <a:rPr lang="en-US" sz="1800" b="1" dirty="0" err="1"/>
              <a:t>времена</a:t>
            </a:r>
            <a:r>
              <a:rPr lang="en-US" sz="1800" b="1" dirty="0"/>
              <a:t> </a:t>
            </a:r>
            <a:r>
              <a:rPr lang="en-US" sz="1800" b="1" dirty="0" err="1"/>
              <a:t>за</a:t>
            </a:r>
            <a:r>
              <a:rPr lang="en-US" sz="1800" b="1" dirty="0"/>
              <a:t> </a:t>
            </a:r>
            <a:r>
              <a:rPr lang="en-US" sz="1800" b="1" dirty="0" err="1"/>
              <a:t>породицу</a:t>
            </a:r>
            <a:r>
              <a:rPr lang="en-US" sz="1800" dirty="0"/>
              <a:t>. </a:t>
            </a:r>
            <a:r>
              <a:rPr lang="en-US" sz="1800" dirty="0" err="1"/>
              <a:t>Сазнај</a:t>
            </a:r>
            <a:r>
              <a:rPr lang="en-US" sz="1800" dirty="0"/>
              <a:t> </a:t>
            </a:r>
            <a:r>
              <a:rPr lang="en-US" sz="1800" dirty="0" err="1"/>
              <a:t>нешто</a:t>
            </a:r>
            <a:r>
              <a:rPr lang="en-US" sz="1800" dirty="0"/>
              <a:t> </a:t>
            </a:r>
            <a:r>
              <a:rPr lang="en-US" sz="1800" dirty="0" err="1"/>
              <a:t>више</a:t>
            </a:r>
            <a:r>
              <a:rPr lang="en-US" sz="1800" dirty="0"/>
              <a:t> о </a:t>
            </a:r>
            <a:r>
              <a:rPr lang="en-US" sz="1800" dirty="0" err="1"/>
              <a:t>својој</a:t>
            </a:r>
            <a:r>
              <a:rPr lang="en-US" sz="1800" dirty="0"/>
              <a:t> </a:t>
            </a:r>
            <a:r>
              <a:rPr lang="en-US" sz="1800" dirty="0" err="1"/>
              <a:t>породици</a:t>
            </a:r>
            <a:r>
              <a:rPr lang="en-US" sz="1800" dirty="0"/>
              <a:t>, </a:t>
            </a:r>
            <a:r>
              <a:rPr lang="en-US" sz="1800" dirty="0" err="1"/>
              <a:t>прецима</a:t>
            </a:r>
            <a:r>
              <a:rPr lang="en-US" sz="1800" dirty="0"/>
              <a:t> и </a:t>
            </a:r>
            <a:r>
              <a:rPr lang="en-US" sz="1800" dirty="0" err="1"/>
              <a:t>како</a:t>
            </a:r>
            <a:r>
              <a:rPr lang="en-US" sz="1800" dirty="0"/>
              <a:t> </a:t>
            </a:r>
            <a:r>
              <a:rPr lang="en-US" sz="1800" dirty="0" err="1"/>
              <a:t>су</a:t>
            </a:r>
            <a:r>
              <a:rPr lang="en-US" sz="1800" dirty="0"/>
              <a:t> </a:t>
            </a:r>
            <a:r>
              <a:rPr lang="en-US" sz="1800" dirty="0" err="1"/>
              <a:t>они</a:t>
            </a:r>
            <a:r>
              <a:rPr lang="en-US" sz="1800" dirty="0"/>
              <a:t> </a:t>
            </a:r>
            <a:r>
              <a:rPr lang="en-US" sz="1800" dirty="0" err="1"/>
              <a:t>живели</a:t>
            </a:r>
            <a:r>
              <a:rPr lang="en-US" sz="1800" dirty="0"/>
              <a:t>, </a:t>
            </a:r>
            <a:r>
              <a:rPr lang="en-US" sz="1800" dirty="0" err="1"/>
              <a:t>шта</a:t>
            </a:r>
            <a:r>
              <a:rPr lang="en-US" sz="1800" dirty="0"/>
              <a:t> </a:t>
            </a:r>
            <a:r>
              <a:rPr lang="en-US" sz="1800" dirty="0" err="1"/>
              <a:t>је</a:t>
            </a:r>
            <a:r>
              <a:rPr lang="en-US" sz="1800" dirty="0"/>
              <a:t> </a:t>
            </a:r>
            <a:r>
              <a:rPr lang="en-US" sz="1800" dirty="0" err="1"/>
              <a:t>сада</a:t>
            </a:r>
            <a:r>
              <a:rPr lang="en-US" sz="1800" dirty="0"/>
              <a:t> </a:t>
            </a:r>
            <a:r>
              <a:rPr lang="en-US" sz="1800" dirty="0" err="1"/>
              <a:t>другачије</a:t>
            </a:r>
            <a:r>
              <a:rPr lang="en-US" sz="1800" dirty="0"/>
              <a:t>, </a:t>
            </a:r>
            <a:r>
              <a:rPr lang="en-US" sz="1800" dirty="0" err="1"/>
              <a:t>размисли</a:t>
            </a:r>
            <a:r>
              <a:rPr lang="en-US" sz="1800" dirty="0"/>
              <a:t> </a:t>
            </a:r>
            <a:r>
              <a:rPr lang="en-US" sz="1800" dirty="0" err="1"/>
              <a:t>како</a:t>
            </a:r>
            <a:r>
              <a:rPr lang="en-US" sz="1800" dirty="0"/>
              <a:t> </a:t>
            </a:r>
            <a:r>
              <a:rPr lang="en-US" sz="1800" dirty="0" err="1"/>
              <a:t>би</a:t>
            </a:r>
            <a:r>
              <a:rPr lang="en-US" sz="1800" dirty="0"/>
              <a:t> </a:t>
            </a:r>
            <a:r>
              <a:rPr lang="en-US" sz="1800" dirty="0" err="1"/>
              <a:t>се</a:t>
            </a:r>
            <a:r>
              <a:rPr lang="en-US" sz="1800" dirty="0"/>
              <a:t> </a:t>
            </a:r>
            <a:r>
              <a:rPr lang="en-US" sz="1800" dirty="0" err="1"/>
              <a:t>ти</a:t>
            </a:r>
            <a:r>
              <a:rPr lang="en-US" sz="1800" dirty="0"/>
              <a:t> </a:t>
            </a:r>
            <a:r>
              <a:rPr lang="en-US" sz="1800" dirty="0" err="1"/>
              <a:t>понашао</a:t>
            </a:r>
            <a:r>
              <a:rPr lang="en-US" sz="1800" dirty="0"/>
              <a:t> </a:t>
            </a:r>
            <a:r>
              <a:rPr lang="en-US" sz="1800" dirty="0" err="1"/>
              <a:t>да</a:t>
            </a:r>
            <a:r>
              <a:rPr lang="en-US" sz="1800" dirty="0"/>
              <a:t> </a:t>
            </a:r>
            <a:r>
              <a:rPr lang="en-US" sz="1800" dirty="0" err="1"/>
              <a:t>си</a:t>
            </a:r>
            <a:r>
              <a:rPr lang="en-US" sz="1800" dirty="0"/>
              <a:t> </a:t>
            </a:r>
            <a:r>
              <a:rPr lang="en-US" sz="1800" dirty="0" err="1"/>
              <a:t>живео</a:t>
            </a:r>
            <a:r>
              <a:rPr lang="en-US" sz="1800" dirty="0"/>
              <a:t> у </a:t>
            </a:r>
            <a:r>
              <a:rPr lang="en-US" sz="1800" dirty="0" err="1"/>
              <a:t>то</a:t>
            </a:r>
            <a:r>
              <a:rPr lang="en-US" sz="1800" dirty="0"/>
              <a:t> </a:t>
            </a:r>
            <a:r>
              <a:rPr lang="en-US" sz="1800" dirty="0" err="1"/>
              <a:t>време</a:t>
            </a:r>
            <a:r>
              <a:rPr lang="en-US" sz="1800" dirty="0"/>
              <a:t>. </a:t>
            </a:r>
            <a:r>
              <a:rPr lang="en-US" sz="1800" dirty="0" err="1"/>
              <a:t>Организуј</a:t>
            </a:r>
            <a:r>
              <a:rPr lang="en-US" sz="1800" dirty="0"/>
              <a:t> </a:t>
            </a:r>
            <a:r>
              <a:rPr lang="en-US" sz="1800" dirty="0" err="1"/>
              <a:t>породичне</a:t>
            </a:r>
            <a:r>
              <a:rPr lang="en-US" sz="1800" dirty="0"/>
              <a:t> </a:t>
            </a:r>
            <a:r>
              <a:rPr lang="en-US" sz="1800" dirty="0" err="1"/>
              <a:t>игре</a:t>
            </a:r>
            <a:r>
              <a:rPr lang="en-US" sz="1800" dirty="0"/>
              <a:t>, </a:t>
            </a:r>
            <a:r>
              <a:rPr lang="en-US" sz="1800" dirty="0" err="1"/>
              <a:t>игре</a:t>
            </a:r>
            <a:r>
              <a:rPr lang="en-US" sz="1800" dirty="0"/>
              <a:t> </a:t>
            </a:r>
            <a:r>
              <a:rPr lang="en-US" sz="1800" dirty="0" err="1"/>
              <a:t>изазова</a:t>
            </a:r>
            <a:r>
              <a:rPr lang="en-US" sz="1800" dirty="0"/>
              <a:t>, </a:t>
            </a:r>
            <a:r>
              <a:rPr lang="en-US" sz="1800" dirty="0" err="1"/>
              <a:t>скупљања</a:t>
            </a:r>
            <a:r>
              <a:rPr lang="en-US" sz="1800" dirty="0"/>
              <a:t> </a:t>
            </a:r>
            <a:r>
              <a:rPr lang="en-US" sz="1800" dirty="0" err="1"/>
              <a:t>поена</a:t>
            </a:r>
            <a:r>
              <a:rPr lang="en-US" sz="1800" dirty="0"/>
              <a:t> </a:t>
            </a:r>
            <a:r>
              <a:rPr lang="en-US" sz="1800" dirty="0" err="1"/>
              <a:t>за</a:t>
            </a:r>
            <a:r>
              <a:rPr lang="en-US" sz="1800" dirty="0"/>
              <a:t> </a:t>
            </a:r>
            <a:r>
              <a:rPr lang="en-US" sz="1800" dirty="0" err="1"/>
              <a:t>неке</a:t>
            </a:r>
            <a:r>
              <a:rPr lang="en-US" sz="1800" dirty="0"/>
              <a:t> </a:t>
            </a:r>
            <a:r>
              <a:rPr lang="en-US" sz="1800" dirty="0" err="1"/>
              <a:t>активности</a:t>
            </a:r>
            <a:r>
              <a:rPr lang="en-US" sz="1800" dirty="0"/>
              <a:t> и </a:t>
            </a:r>
            <a:r>
              <a:rPr lang="en-US" sz="1800" dirty="0" err="1"/>
              <a:t>слично</a:t>
            </a:r>
            <a:r>
              <a:rPr lang="en-US" sz="1800" dirty="0"/>
              <a:t>. </a:t>
            </a:r>
            <a:r>
              <a:rPr lang="en-US" sz="1800" dirty="0" err="1"/>
              <a:t>Направи</a:t>
            </a:r>
            <a:r>
              <a:rPr lang="en-US" sz="1800" dirty="0"/>
              <a:t> </a:t>
            </a:r>
            <a:r>
              <a:rPr lang="en-US" sz="1800" dirty="0" err="1"/>
              <a:t>дебату</a:t>
            </a:r>
            <a:r>
              <a:rPr lang="en-US" sz="1800" dirty="0"/>
              <a:t> </a:t>
            </a:r>
            <a:r>
              <a:rPr lang="en-US" sz="1800" dirty="0" err="1"/>
              <a:t>на</a:t>
            </a:r>
            <a:r>
              <a:rPr lang="en-US" sz="1800" dirty="0"/>
              <a:t> </a:t>
            </a:r>
            <a:r>
              <a:rPr lang="en-US" sz="1800" dirty="0" err="1"/>
              <a:t>тему</a:t>
            </a:r>
            <a:r>
              <a:rPr lang="en-US" sz="1800" dirty="0"/>
              <a:t> "</a:t>
            </a:r>
            <a:r>
              <a:rPr lang="en-US" sz="1800" dirty="0" err="1"/>
              <a:t>Књиге</a:t>
            </a:r>
            <a:r>
              <a:rPr lang="en-US" sz="1800" dirty="0"/>
              <a:t> и/</a:t>
            </a:r>
            <a:r>
              <a:rPr lang="en-US" sz="1800" dirty="0" err="1"/>
              <a:t>или</a:t>
            </a:r>
            <a:r>
              <a:rPr lang="en-US" sz="1800" dirty="0"/>
              <a:t> </a:t>
            </a:r>
            <a:r>
              <a:rPr lang="en-US" sz="1800" dirty="0" err="1"/>
              <a:t>видео</a:t>
            </a:r>
            <a:r>
              <a:rPr lang="en-US" sz="1800" dirty="0"/>
              <a:t> </a:t>
            </a:r>
            <a:r>
              <a:rPr lang="en-US" sz="1800" dirty="0" err="1"/>
              <a:t>игре</a:t>
            </a:r>
            <a:r>
              <a:rPr lang="en-US" sz="1800" dirty="0"/>
              <a:t>" </a:t>
            </a:r>
            <a:r>
              <a:rPr lang="en-US" sz="1800" dirty="0" err="1"/>
              <a:t>са</a:t>
            </a:r>
            <a:r>
              <a:rPr lang="en-US" sz="1800" dirty="0"/>
              <a:t> </a:t>
            </a:r>
            <a:r>
              <a:rPr lang="en-US" sz="1800" dirty="0" err="1"/>
              <a:t>родитељима</a:t>
            </a:r>
            <a:r>
              <a:rPr lang="en-US" sz="1800" dirty="0"/>
              <a:t>. </a:t>
            </a:r>
            <a:r>
              <a:rPr lang="en-US" sz="1800" dirty="0" err="1"/>
              <a:t>Или</a:t>
            </a:r>
            <a:r>
              <a:rPr lang="en-US" sz="1800" dirty="0"/>
              <a:t> </a:t>
            </a:r>
            <a:r>
              <a:rPr lang="en-US" sz="1800" dirty="0" err="1"/>
              <a:t>осмисли</a:t>
            </a:r>
            <a:r>
              <a:rPr lang="en-US" sz="1800" dirty="0"/>
              <a:t> </a:t>
            </a:r>
            <a:r>
              <a:rPr lang="en-US" sz="1800" dirty="0" err="1"/>
              <a:t>неку</a:t>
            </a:r>
            <a:r>
              <a:rPr lang="en-US" sz="1800" dirty="0"/>
              <a:t> </a:t>
            </a:r>
            <a:r>
              <a:rPr lang="en-US" sz="1800" dirty="0" err="1"/>
              <a:t>тему</a:t>
            </a:r>
            <a:r>
              <a:rPr lang="en-US" sz="1800" dirty="0"/>
              <a:t> </a:t>
            </a:r>
            <a:r>
              <a:rPr lang="en-US" sz="1800" dirty="0" err="1"/>
              <a:t>која</a:t>
            </a:r>
            <a:r>
              <a:rPr lang="en-US" sz="1800" dirty="0"/>
              <a:t> </a:t>
            </a:r>
            <a:r>
              <a:rPr lang="en-US" sz="1800" dirty="0" err="1"/>
              <a:t>је</a:t>
            </a:r>
            <a:r>
              <a:rPr lang="en-US" sz="1800" dirty="0"/>
              <a:t> </a:t>
            </a:r>
            <a:r>
              <a:rPr lang="en-US" sz="1800" dirty="0" err="1"/>
              <a:t>актуелна</a:t>
            </a:r>
            <a:r>
              <a:rPr lang="en-US" sz="1800" dirty="0"/>
              <a:t> у </a:t>
            </a:r>
            <a:r>
              <a:rPr lang="en-US" sz="1800" dirty="0" err="1"/>
              <a:t>твојој</a:t>
            </a:r>
            <a:r>
              <a:rPr lang="en-US" sz="1800" dirty="0"/>
              <a:t> </a:t>
            </a:r>
            <a:r>
              <a:rPr lang="en-US" sz="1800" dirty="0" err="1"/>
              <a:t>породици</a:t>
            </a:r>
            <a:r>
              <a:rPr lang="en-US" sz="1800" dirty="0"/>
              <a:t>. </a:t>
            </a:r>
          </a:p>
          <a:p>
            <a:endParaRPr lang="en-US" dirty="0"/>
          </a:p>
        </p:txBody>
      </p:sp>
      <p:pic>
        <p:nvPicPr>
          <p:cNvPr id="4" name="Picture 3" descr="download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114800"/>
            <a:ext cx="2247900" cy="1504950"/>
          </a:xfrm>
          <a:prstGeom prst="rect">
            <a:avLst/>
          </a:prstGeom>
        </p:spPr>
      </p:pic>
      <p:pic>
        <p:nvPicPr>
          <p:cNvPr id="5" name="Picture 4" descr="images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3810000"/>
            <a:ext cx="2390775" cy="1914525"/>
          </a:xfrm>
          <a:prstGeom prst="rect">
            <a:avLst/>
          </a:prstGeom>
        </p:spPr>
      </p:pic>
      <p:pic>
        <p:nvPicPr>
          <p:cNvPr id="6" name="Picture 5" descr="images (8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3657600"/>
            <a:ext cx="2143125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крају</a:t>
            </a:r>
            <a:r>
              <a:rPr lang="en-US" dirty="0"/>
              <a:t>,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закључимо</a:t>
            </a:r>
            <a:r>
              <a:rPr lang="en-US" b="1" dirty="0"/>
              <a:t>, </a:t>
            </a:r>
            <a:r>
              <a:rPr lang="en-US" b="1" dirty="0" err="1"/>
              <a:t>важно</a:t>
            </a:r>
            <a:r>
              <a:rPr lang="en-US" b="1" dirty="0"/>
              <a:t> </a:t>
            </a:r>
            <a:r>
              <a:rPr lang="en-US" b="1" dirty="0" err="1"/>
              <a:t>је</a:t>
            </a:r>
            <a:r>
              <a:rPr lang="en-US" b="1" dirty="0"/>
              <a:t> </a:t>
            </a:r>
            <a:r>
              <a:rPr lang="en-US" b="1" dirty="0" err="1"/>
              <a:t>да</a:t>
            </a:r>
            <a:r>
              <a:rPr lang="en-US" b="1" dirty="0"/>
              <a:t> </a:t>
            </a:r>
            <a:r>
              <a:rPr lang="en-US" b="1" dirty="0" err="1"/>
              <a:t>се</a:t>
            </a:r>
            <a:r>
              <a:rPr lang="en-US" b="1" dirty="0"/>
              <a:t> </a:t>
            </a:r>
            <a:r>
              <a:rPr lang="en-US" b="1" dirty="0" err="1"/>
              <a:t>осећаш</a:t>
            </a:r>
            <a:r>
              <a:rPr lang="en-US" b="1" dirty="0"/>
              <a:t> </a:t>
            </a:r>
            <a:r>
              <a:rPr lang="en-US" b="1" dirty="0" err="1"/>
              <a:t>сигурно</a:t>
            </a:r>
            <a:r>
              <a:rPr lang="en-US" b="1" dirty="0"/>
              <a:t>, </a:t>
            </a:r>
            <a:r>
              <a:rPr lang="en-US" b="1" dirty="0" err="1"/>
              <a:t>задовољно</a:t>
            </a:r>
            <a:r>
              <a:rPr lang="en-US" b="1" dirty="0"/>
              <a:t>, </a:t>
            </a:r>
            <a:r>
              <a:rPr lang="en-US" b="1" dirty="0" err="1"/>
              <a:t>да</a:t>
            </a:r>
            <a:r>
              <a:rPr lang="en-US" b="1" dirty="0"/>
              <a:t> </a:t>
            </a:r>
            <a:r>
              <a:rPr lang="en-US" b="1" dirty="0" err="1"/>
              <a:t>уживаш</a:t>
            </a:r>
            <a:r>
              <a:rPr lang="en-US" b="1" dirty="0"/>
              <a:t> у </a:t>
            </a:r>
            <a:r>
              <a:rPr lang="en-US" b="1" dirty="0" err="1"/>
              <a:t>времену</a:t>
            </a:r>
            <a:r>
              <a:rPr lang="en-US" b="1" dirty="0"/>
              <a:t> </a:t>
            </a:r>
            <a:r>
              <a:rPr lang="en-US" b="1" dirty="0" err="1"/>
              <a:t>са</a:t>
            </a:r>
            <a:r>
              <a:rPr lang="en-US" b="1" dirty="0"/>
              <a:t> </a:t>
            </a:r>
            <a:r>
              <a:rPr lang="en-US" b="1" dirty="0" err="1"/>
              <a:t>породицом</a:t>
            </a:r>
            <a:r>
              <a:rPr lang="en-US" b="1" dirty="0"/>
              <a:t>, </a:t>
            </a:r>
            <a:r>
              <a:rPr lang="en-US" b="1" dirty="0" err="1"/>
              <a:t>да</a:t>
            </a:r>
            <a:r>
              <a:rPr lang="en-US" b="1" dirty="0"/>
              <a:t> </a:t>
            </a:r>
            <a:r>
              <a:rPr lang="en-US" b="1" dirty="0" err="1"/>
              <a:t>останеш</a:t>
            </a:r>
            <a:r>
              <a:rPr lang="en-US" b="1" dirty="0"/>
              <a:t> </a:t>
            </a:r>
            <a:r>
              <a:rPr lang="en-US" b="1" dirty="0" err="1"/>
              <a:t>повезан</a:t>
            </a:r>
            <a:r>
              <a:rPr lang="en-US" b="1" dirty="0"/>
              <a:t> </a:t>
            </a:r>
            <a:r>
              <a:rPr lang="en-US" b="1" dirty="0" err="1"/>
              <a:t>са</a:t>
            </a:r>
            <a:r>
              <a:rPr lang="en-US" b="1" dirty="0"/>
              <a:t> </a:t>
            </a:r>
            <a:r>
              <a:rPr lang="en-US" b="1" dirty="0" err="1"/>
              <a:t>својим</a:t>
            </a:r>
            <a:r>
              <a:rPr lang="en-US" b="1" dirty="0"/>
              <a:t> </a:t>
            </a:r>
            <a:r>
              <a:rPr lang="en-US" b="1" dirty="0" err="1"/>
              <a:t>пријатељима</a:t>
            </a:r>
            <a:r>
              <a:rPr lang="en-US" b="1" dirty="0"/>
              <a:t>.</a:t>
            </a:r>
            <a:r>
              <a:rPr lang="en-US" dirty="0"/>
              <a:t> </a:t>
            </a:r>
            <a:r>
              <a:rPr lang="en-US" dirty="0" err="1"/>
              <a:t>Такође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важно</a:t>
            </a:r>
            <a:r>
              <a:rPr lang="en-US" dirty="0"/>
              <a:t>  и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губиш</a:t>
            </a:r>
            <a:r>
              <a:rPr lang="en-US" dirty="0"/>
              <a:t> </a:t>
            </a:r>
            <a:r>
              <a:rPr lang="en-US" dirty="0" err="1"/>
              <a:t>континуитет</a:t>
            </a:r>
            <a:r>
              <a:rPr lang="en-US" dirty="0"/>
              <a:t> у </a:t>
            </a:r>
            <a:r>
              <a:rPr lang="en-US" dirty="0" err="1"/>
              <a:t>свом</a:t>
            </a:r>
            <a:r>
              <a:rPr lang="en-US" dirty="0"/>
              <a:t> </a:t>
            </a:r>
            <a:r>
              <a:rPr lang="en-US" dirty="0" err="1"/>
              <a:t>образовању</a:t>
            </a:r>
            <a:r>
              <a:rPr lang="en-US" dirty="0"/>
              <a:t> и </a:t>
            </a:r>
            <a:r>
              <a:rPr lang="en-US" b="1" dirty="0" err="1"/>
              <a:t>да</a:t>
            </a:r>
            <a:r>
              <a:rPr lang="en-US" b="1" dirty="0"/>
              <a:t>  </a:t>
            </a:r>
            <a:r>
              <a:rPr lang="en-US" b="1" dirty="0" err="1"/>
              <a:t>кроз</a:t>
            </a:r>
            <a:r>
              <a:rPr lang="en-US" b="1" dirty="0"/>
              <a:t> </a:t>
            </a:r>
            <a:r>
              <a:rPr lang="en-US" b="1" dirty="0" err="1"/>
              <a:t>наставу</a:t>
            </a:r>
            <a:r>
              <a:rPr lang="en-US" b="1" dirty="0"/>
              <a:t> и </a:t>
            </a:r>
            <a:r>
              <a:rPr lang="en-US" b="1" dirty="0" err="1"/>
              <a:t>учење</a:t>
            </a:r>
            <a:r>
              <a:rPr lang="en-US" b="1" dirty="0"/>
              <a:t> </a:t>
            </a:r>
            <a:r>
              <a:rPr lang="en-US" b="1" dirty="0" err="1"/>
              <a:t>развијаш</a:t>
            </a:r>
            <a:r>
              <a:rPr lang="en-US" b="1" dirty="0"/>
              <a:t> </a:t>
            </a:r>
            <a:r>
              <a:rPr lang="en-US" b="1" dirty="0" err="1"/>
              <a:t>даље</a:t>
            </a:r>
            <a:r>
              <a:rPr lang="en-US" b="1" dirty="0"/>
              <a:t> </a:t>
            </a:r>
            <a:r>
              <a:rPr lang="en-US" b="1" dirty="0" err="1"/>
              <a:t>своје</a:t>
            </a:r>
            <a:r>
              <a:rPr lang="en-US" b="1" dirty="0"/>
              <a:t> </a:t>
            </a:r>
            <a:r>
              <a:rPr lang="en-US" b="1" dirty="0" err="1"/>
              <a:t>способности</a:t>
            </a:r>
            <a:r>
              <a:rPr lang="en-US" b="1" dirty="0"/>
              <a:t> и </a:t>
            </a:r>
            <a:r>
              <a:rPr lang="en-US" b="1" dirty="0" err="1"/>
              <a:t>таленте</a:t>
            </a:r>
            <a:r>
              <a:rPr lang="en-US" b="1" dirty="0"/>
              <a:t>. </a:t>
            </a:r>
            <a:r>
              <a:rPr lang="en-US" dirty="0"/>
              <a:t>А </a:t>
            </a:r>
            <a:r>
              <a:rPr lang="en-US" dirty="0" err="1"/>
              <a:t>оно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ћемо</a:t>
            </a:r>
            <a:r>
              <a:rPr lang="en-US" dirty="0"/>
              <a:t> </a:t>
            </a:r>
            <a:r>
              <a:rPr lang="en-US" dirty="0" err="1"/>
              <a:t>сви</a:t>
            </a:r>
            <a:r>
              <a:rPr lang="en-US" dirty="0"/>
              <a:t> </a:t>
            </a:r>
            <a:r>
              <a:rPr lang="en-US" dirty="0" err="1"/>
              <a:t>научити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ове</a:t>
            </a:r>
            <a:r>
              <a:rPr lang="en-US" dirty="0"/>
              <a:t> </a:t>
            </a:r>
            <a:r>
              <a:rPr lang="en-US" dirty="0" err="1"/>
              <a:t>ситуације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ценимо</a:t>
            </a:r>
            <a:r>
              <a:rPr lang="en-US" dirty="0"/>
              <a:t> </a:t>
            </a:r>
            <a:r>
              <a:rPr lang="en-US" dirty="0" err="1"/>
              <a:t>време</a:t>
            </a:r>
            <a:r>
              <a:rPr lang="en-US" dirty="0"/>
              <a:t> </a:t>
            </a:r>
            <a:r>
              <a:rPr lang="en-US" dirty="0" err="1"/>
              <a:t>које</a:t>
            </a:r>
            <a:r>
              <a:rPr lang="en-US" dirty="0"/>
              <a:t> </a:t>
            </a:r>
            <a:r>
              <a:rPr lang="en-US" dirty="0" err="1"/>
              <a:t>проводимо</a:t>
            </a:r>
            <a:r>
              <a:rPr lang="en-US" dirty="0"/>
              <a:t> </a:t>
            </a:r>
            <a:r>
              <a:rPr lang="en-US" dirty="0" err="1"/>
              <a:t>једни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другима</a:t>
            </a:r>
            <a:r>
              <a:rPr lang="en-US" dirty="0"/>
              <a:t> и </a:t>
            </a:r>
            <a:r>
              <a:rPr lang="en-US" dirty="0" err="1"/>
              <a:t>да</a:t>
            </a:r>
            <a:r>
              <a:rPr lang="en-US" dirty="0"/>
              <a:t>  </a:t>
            </a:r>
            <a:r>
              <a:rPr lang="en-US" dirty="0" err="1"/>
              <a:t>је</a:t>
            </a:r>
            <a:r>
              <a:rPr lang="en-US" dirty="0"/>
              <a:t>, </a:t>
            </a:r>
            <a:r>
              <a:rPr lang="en-US" dirty="0" err="1"/>
              <a:t>можда</a:t>
            </a:r>
            <a:r>
              <a:rPr lang="en-US" dirty="0"/>
              <a:t> </a:t>
            </a:r>
            <a:r>
              <a:rPr lang="en-US" dirty="0" err="1"/>
              <a:t>ипак</a:t>
            </a:r>
            <a:r>
              <a:rPr lang="en-US" dirty="0"/>
              <a:t>,   </a:t>
            </a:r>
            <a:r>
              <a:rPr lang="en-US" dirty="0" err="1"/>
              <a:t>лакше</a:t>
            </a:r>
            <a:r>
              <a:rPr lang="en-US" dirty="0"/>
              <a:t> и </a:t>
            </a:r>
            <a:r>
              <a:rPr lang="en-US" dirty="0" err="1"/>
              <a:t>лепше</a:t>
            </a:r>
            <a:r>
              <a:rPr lang="en-US" dirty="0"/>
              <a:t> </a:t>
            </a:r>
            <a:r>
              <a:rPr lang="en-US" dirty="0" err="1"/>
              <a:t>учити</a:t>
            </a:r>
            <a:r>
              <a:rPr lang="en-US" dirty="0"/>
              <a:t> и </a:t>
            </a:r>
            <a:r>
              <a:rPr lang="en-US" dirty="0" err="1"/>
              <a:t>радити</a:t>
            </a:r>
            <a:r>
              <a:rPr lang="en-US" dirty="0"/>
              <a:t>  у </a:t>
            </a:r>
            <a:r>
              <a:rPr lang="en-US" dirty="0" err="1"/>
              <a:t>својој</a:t>
            </a:r>
            <a:r>
              <a:rPr lang="en-US" dirty="0"/>
              <a:t> </a:t>
            </a:r>
            <a:r>
              <a:rPr lang="en-US" dirty="0" err="1"/>
              <a:t>школи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вршњацима</a:t>
            </a:r>
            <a:r>
              <a:rPr lang="en-US" dirty="0"/>
              <a:t> и </a:t>
            </a:r>
            <a:r>
              <a:rPr lang="en-US" dirty="0" err="1"/>
              <a:t>наставницима</a:t>
            </a:r>
            <a:r>
              <a:rPr lang="en-US" dirty="0"/>
              <a:t>. </a:t>
            </a:r>
          </a:p>
          <a:p>
            <a:r>
              <a:rPr lang="en-US" dirty="0" err="1"/>
              <a:t>Уколико</a:t>
            </a:r>
            <a:r>
              <a:rPr lang="en-US" dirty="0"/>
              <a:t> </a:t>
            </a:r>
            <a:r>
              <a:rPr lang="en-US" dirty="0" err="1"/>
              <a:t>имате</a:t>
            </a:r>
            <a:r>
              <a:rPr lang="en-US" dirty="0"/>
              <a:t> </a:t>
            </a:r>
            <a:r>
              <a:rPr lang="en-US" dirty="0" err="1"/>
              <a:t>неко</a:t>
            </a:r>
            <a:r>
              <a:rPr lang="en-US" dirty="0"/>
              <a:t> </a:t>
            </a:r>
            <a:r>
              <a:rPr lang="en-US" dirty="0" err="1"/>
              <a:t>питање</a:t>
            </a:r>
            <a:r>
              <a:rPr lang="en-US" dirty="0"/>
              <a:t>, </a:t>
            </a:r>
            <a:r>
              <a:rPr lang="en-US" dirty="0" err="1"/>
              <a:t>предлог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осећате</a:t>
            </a:r>
            <a:r>
              <a:rPr lang="en-US" dirty="0"/>
              <a:t> </a:t>
            </a:r>
            <a:r>
              <a:rPr lang="en-US" dirty="0" err="1"/>
              <a:t>потребу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разговарате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посаветујете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психологом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педагогом</a:t>
            </a:r>
            <a:r>
              <a:rPr lang="en-US" dirty="0"/>
              <a:t> </a:t>
            </a:r>
            <a:r>
              <a:rPr lang="en-US" dirty="0" err="1"/>
              <a:t>школе</a:t>
            </a:r>
            <a:r>
              <a:rPr lang="en-US" dirty="0"/>
              <a:t> </a:t>
            </a:r>
            <a:r>
              <a:rPr lang="en-US" dirty="0" err="1"/>
              <a:t>можете</a:t>
            </a:r>
            <a:r>
              <a:rPr lang="en-US" dirty="0"/>
              <a:t> </a:t>
            </a:r>
            <a:r>
              <a:rPr lang="en-US" dirty="0" err="1"/>
              <a:t>нас</a:t>
            </a:r>
            <a:r>
              <a:rPr lang="en-US" dirty="0"/>
              <a:t> </a:t>
            </a:r>
            <a:r>
              <a:rPr lang="en-US" dirty="0" err="1"/>
              <a:t>контактирати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 </a:t>
            </a:r>
            <a:r>
              <a:rPr lang="en-US" b="1" dirty="0">
                <a:solidFill>
                  <a:schemeClr val="accent1"/>
                </a:solidFill>
              </a:rPr>
              <a:t>psiholog.putnik@gmail.com</a:t>
            </a:r>
            <a:r>
              <a:rPr lang="en-US" dirty="0"/>
              <a:t> и </a:t>
            </a:r>
            <a:r>
              <a:rPr lang="en-US" b="1" dirty="0">
                <a:solidFill>
                  <a:schemeClr val="accent1"/>
                </a:solidFill>
              </a:rPr>
              <a:t>pedagog.putnik@gmail.com</a:t>
            </a:r>
            <a:r>
              <a:rPr lang="en-US" b="1" dirty="0"/>
              <a:t>. </a:t>
            </a:r>
          </a:p>
        </p:txBody>
      </p:sp>
      <p:pic>
        <p:nvPicPr>
          <p:cNvPr id="4" name="Picture 3" descr="images (3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9024" y="95535"/>
            <a:ext cx="3028950" cy="15144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Настава на даљину- како и зашто?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Верујем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већина</a:t>
            </a:r>
            <a:r>
              <a:rPr lang="en-US" dirty="0"/>
              <a:t> </a:t>
            </a:r>
            <a:r>
              <a:rPr lang="en-US" dirty="0" err="1"/>
              <a:t>вас</a:t>
            </a:r>
            <a:r>
              <a:rPr lang="en-US" dirty="0"/>
              <a:t> </a:t>
            </a:r>
            <a:r>
              <a:rPr lang="en-US" dirty="0" err="1"/>
              <a:t>делом</a:t>
            </a:r>
            <a:r>
              <a:rPr lang="en-US" dirty="0"/>
              <a:t> </a:t>
            </a:r>
            <a:r>
              <a:rPr lang="en-US" dirty="0" err="1"/>
              <a:t>навикла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измењене</a:t>
            </a:r>
            <a:r>
              <a:rPr lang="en-US" dirty="0"/>
              <a:t> </a:t>
            </a:r>
            <a:r>
              <a:rPr lang="en-US" dirty="0" err="1"/>
              <a:t>услове</a:t>
            </a:r>
            <a:r>
              <a:rPr lang="en-US" dirty="0"/>
              <a:t> у </a:t>
            </a:r>
            <a:r>
              <a:rPr lang="en-US" dirty="0" err="1"/>
              <a:t>којима</a:t>
            </a:r>
            <a:r>
              <a:rPr lang="en-US" dirty="0"/>
              <a:t> </a:t>
            </a:r>
            <a:r>
              <a:rPr lang="en-US" dirty="0" err="1"/>
              <a:t>сви</a:t>
            </a:r>
            <a:r>
              <a:rPr lang="en-US" dirty="0"/>
              <a:t> </a:t>
            </a:r>
            <a:r>
              <a:rPr lang="en-US" dirty="0" err="1"/>
              <a:t>живимо</a:t>
            </a:r>
            <a:r>
              <a:rPr lang="en-US" dirty="0"/>
              <a:t>, </a:t>
            </a:r>
            <a:r>
              <a:rPr lang="en-US" dirty="0" err="1"/>
              <a:t>учимо</a:t>
            </a:r>
            <a:r>
              <a:rPr lang="en-US" dirty="0"/>
              <a:t> и </a:t>
            </a:r>
            <a:r>
              <a:rPr lang="en-US" dirty="0" err="1"/>
              <a:t>радимо</a:t>
            </a:r>
            <a:r>
              <a:rPr lang="en-US" dirty="0"/>
              <a:t>. </a:t>
            </a:r>
            <a:r>
              <a:rPr lang="en-US" dirty="0" err="1"/>
              <a:t>Најпре</a:t>
            </a:r>
            <a:r>
              <a:rPr lang="en-US" dirty="0"/>
              <a:t> </a:t>
            </a:r>
            <a:r>
              <a:rPr lang="en-US" dirty="0" err="1"/>
              <a:t>вам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чинило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још</a:t>
            </a:r>
            <a:r>
              <a:rPr lang="en-US" dirty="0"/>
              <a:t> </a:t>
            </a:r>
            <a:r>
              <a:rPr lang="en-US" dirty="0" err="1"/>
              <a:t>неки</a:t>
            </a:r>
            <a:r>
              <a:rPr lang="en-US" dirty="0"/>
              <a:t> </a:t>
            </a:r>
            <a:r>
              <a:rPr lang="en-US" dirty="0" err="1"/>
              <a:t>дан</a:t>
            </a:r>
            <a:r>
              <a:rPr lang="en-US" dirty="0"/>
              <a:t> </a:t>
            </a:r>
            <a:r>
              <a:rPr lang="en-US" dirty="0" err="1"/>
              <a:t>распуста</a:t>
            </a:r>
            <a:r>
              <a:rPr lang="en-US" dirty="0"/>
              <a:t> </a:t>
            </a:r>
            <a:r>
              <a:rPr lang="en-US" dirty="0" err="1"/>
              <a:t>није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одмет</a:t>
            </a:r>
            <a:r>
              <a:rPr lang="en-US" dirty="0"/>
              <a:t>, а </a:t>
            </a:r>
            <a:r>
              <a:rPr lang="en-US" dirty="0" err="1"/>
              <a:t>онда</a:t>
            </a:r>
            <a:r>
              <a:rPr lang="en-US" dirty="0"/>
              <a:t> </a:t>
            </a:r>
            <a:r>
              <a:rPr lang="en-US" dirty="0" err="1"/>
              <a:t>сте</a:t>
            </a:r>
            <a:r>
              <a:rPr lang="en-US" dirty="0"/>
              <a:t> </a:t>
            </a:r>
            <a:r>
              <a:rPr lang="en-US" dirty="0" err="1"/>
              <a:t>сазнали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нема</a:t>
            </a:r>
            <a:r>
              <a:rPr lang="en-US" dirty="0"/>
              <a:t> </a:t>
            </a:r>
            <a:r>
              <a:rPr lang="en-US" dirty="0" err="1"/>
              <a:t>одмора</a:t>
            </a:r>
            <a:r>
              <a:rPr lang="en-US" dirty="0"/>
              <a:t> и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почиње</a:t>
            </a:r>
            <a:r>
              <a:rPr lang="en-US" dirty="0"/>
              <a:t> </a:t>
            </a:r>
            <a:r>
              <a:rPr lang="en-US" dirty="0" err="1"/>
              <a:t>настава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даљину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267200"/>
            <a:ext cx="2971800" cy="1543050"/>
          </a:xfrm>
          <a:prstGeom prst="rect">
            <a:avLst/>
          </a:prstGeom>
        </p:spPr>
      </p:pic>
      <p:pic>
        <p:nvPicPr>
          <p:cNvPr id="5" name="Picture 4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4114800"/>
            <a:ext cx="2143125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Шта се дешава, како се осећам, шта треба да урадим?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Можда</a:t>
            </a:r>
            <a:r>
              <a:rPr lang="en-US" sz="1800" dirty="0"/>
              <a:t> </a:t>
            </a:r>
            <a:r>
              <a:rPr lang="en-US" sz="1800" dirty="0" err="1"/>
              <a:t>сте</a:t>
            </a:r>
            <a:r>
              <a:rPr lang="en-US" sz="1800" dirty="0"/>
              <a:t> </a:t>
            </a:r>
            <a:r>
              <a:rPr lang="en-US" sz="1800" dirty="0" err="1"/>
              <a:t>се</a:t>
            </a:r>
            <a:r>
              <a:rPr lang="en-US" sz="1800" dirty="0"/>
              <a:t> </a:t>
            </a:r>
            <a:r>
              <a:rPr lang="en-US" sz="1800" dirty="0" err="1"/>
              <a:t>осећали</a:t>
            </a:r>
            <a:r>
              <a:rPr lang="en-US" sz="1800" dirty="0"/>
              <a:t> </a:t>
            </a:r>
            <a:r>
              <a:rPr lang="en-US" sz="1800" dirty="0" err="1"/>
              <a:t>разочарано</a:t>
            </a:r>
            <a:r>
              <a:rPr lang="en-US" sz="1800" dirty="0"/>
              <a:t>, </a:t>
            </a:r>
            <a:r>
              <a:rPr lang="en-US" sz="1800" dirty="0" err="1"/>
              <a:t>љуто</a:t>
            </a:r>
            <a:r>
              <a:rPr lang="en-US" sz="1800" dirty="0"/>
              <a:t>, </a:t>
            </a:r>
            <a:r>
              <a:rPr lang="en-US" sz="1800" dirty="0" err="1"/>
              <a:t>уплашено</a:t>
            </a:r>
            <a:r>
              <a:rPr lang="en-US" sz="1800" dirty="0"/>
              <a:t> </a:t>
            </a:r>
            <a:r>
              <a:rPr lang="en-US" sz="1800" dirty="0" err="1"/>
              <a:t>или</a:t>
            </a:r>
            <a:r>
              <a:rPr lang="en-US" sz="1800" dirty="0"/>
              <a:t>  </a:t>
            </a:r>
            <a:r>
              <a:rPr lang="en-US" sz="1800" dirty="0" err="1"/>
              <a:t>збуњено</a:t>
            </a:r>
            <a:r>
              <a:rPr lang="en-US" sz="1800" dirty="0"/>
              <a:t>. </a:t>
            </a:r>
            <a:r>
              <a:rPr lang="en-US" sz="1800" dirty="0" err="1"/>
              <a:t>То</a:t>
            </a:r>
            <a:r>
              <a:rPr lang="en-US" sz="1800" dirty="0"/>
              <a:t> </a:t>
            </a:r>
            <a:r>
              <a:rPr lang="en-US" sz="1800" dirty="0" err="1"/>
              <a:t>су</a:t>
            </a:r>
            <a:r>
              <a:rPr lang="en-US" sz="1800" dirty="0"/>
              <a:t> </a:t>
            </a:r>
            <a:r>
              <a:rPr lang="en-US" sz="1800" dirty="0" err="1"/>
              <a:t>сасвим</a:t>
            </a:r>
            <a:r>
              <a:rPr lang="en-US" sz="1800" dirty="0"/>
              <a:t> </a:t>
            </a:r>
            <a:r>
              <a:rPr lang="en-US" sz="1800" dirty="0" err="1"/>
              <a:t>очекиване</a:t>
            </a:r>
            <a:r>
              <a:rPr lang="en-US" sz="1800" dirty="0"/>
              <a:t> </a:t>
            </a:r>
            <a:r>
              <a:rPr lang="en-US" sz="1800" dirty="0" err="1"/>
              <a:t>реакције</a:t>
            </a:r>
            <a:r>
              <a:rPr lang="en-US" sz="1800" dirty="0"/>
              <a:t> </a:t>
            </a:r>
            <a:r>
              <a:rPr lang="en-US" sz="1800" dirty="0" err="1"/>
              <a:t>када</a:t>
            </a:r>
            <a:r>
              <a:rPr lang="en-US" sz="1800" dirty="0"/>
              <a:t> </a:t>
            </a:r>
            <a:r>
              <a:rPr lang="en-US" sz="1800" dirty="0" err="1"/>
              <a:t>се</a:t>
            </a:r>
            <a:r>
              <a:rPr lang="en-US" sz="1800" dirty="0"/>
              <a:t> </a:t>
            </a:r>
            <a:r>
              <a:rPr lang="en-US" sz="1800" dirty="0" err="1"/>
              <a:t>суочавамо</a:t>
            </a:r>
            <a:r>
              <a:rPr lang="en-US" sz="1800" dirty="0"/>
              <a:t> </a:t>
            </a:r>
            <a:r>
              <a:rPr lang="en-US" sz="1800" dirty="0" err="1"/>
              <a:t>са</a:t>
            </a:r>
            <a:r>
              <a:rPr lang="en-US" sz="1800" dirty="0"/>
              <a:t> </a:t>
            </a:r>
            <a:r>
              <a:rPr lang="en-US" sz="1800" dirty="0" err="1"/>
              <a:t>променама</a:t>
            </a:r>
            <a:r>
              <a:rPr lang="en-US" sz="1800" dirty="0"/>
              <a:t>, </a:t>
            </a:r>
            <a:r>
              <a:rPr lang="en-US" sz="1800" dirty="0" err="1"/>
              <a:t>околностима</a:t>
            </a:r>
            <a:r>
              <a:rPr lang="en-US" sz="1800" dirty="0"/>
              <a:t> и </a:t>
            </a:r>
            <a:r>
              <a:rPr lang="en-US" sz="1800" dirty="0" err="1"/>
              <a:t>догађајима</a:t>
            </a:r>
            <a:r>
              <a:rPr lang="en-US" sz="1800" dirty="0"/>
              <a:t> </a:t>
            </a:r>
            <a:r>
              <a:rPr lang="en-US" sz="1800" dirty="0" err="1"/>
              <a:t>који</a:t>
            </a:r>
            <a:r>
              <a:rPr lang="en-US" sz="1800" dirty="0"/>
              <a:t> </a:t>
            </a:r>
            <a:r>
              <a:rPr lang="en-US" sz="1800" dirty="0" err="1"/>
              <a:t>су</a:t>
            </a:r>
            <a:r>
              <a:rPr lang="en-US" sz="1800" dirty="0"/>
              <a:t> </a:t>
            </a:r>
            <a:r>
              <a:rPr lang="en-US" sz="1800" dirty="0" err="1"/>
              <a:t>нам</a:t>
            </a:r>
            <a:r>
              <a:rPr lang="en-US" sz="1800" dirty="0"/>
              <a:t> </a:t>
            </a:r>
            <a:r>
              <a:rPr lang="en-US" sz="1800" dirty="0" err="1"/>
              <a:t>нови</a:t>
            </a:r>
            <a:r>
              <a:rPr lang="en-US" sz="1800" dirty="0"/>
              <a:t>, </a:t>
            </a:r>
            <a:r>
              <a:rPr lang="en-US" sz="1800" dirty="0" err="1"/>
              <a:t>непознати</a:t>
            </a:r>
            <a:r>
              <a:rPr lang="en-US" sz="1800" dirty="0"/>
              <a:t> и </a:t>
            </a:r>
            <a:r>
              <a:rPr lang="en-US" sz="1800" dirty="0" err="1"/>
              <a:t>другачији</a:t>
            </a:r>
            <a:r>
              <a:rPr lang="en-US" sz="1800" dirty="0"/>
              <a:t> </a:t>
            </a:r>
            <a:r>
              <a:rPr lang="en-US" sz="1800" dirty="0" err="1"/>
              <a:t>од</a:t>
            </a:r>
            <a:r>
              <a:rPr lang="en-US" sz="1800" dirty="0"/>
              <a:t> </a:t>
            </a:r>
            <a:r>
              <a:rPr lang="en-US" sz="1800" dirty="0" err="1"/>
              <a:t>онога</a:t>
            </a:r>
            <a:r>
              <a:rPr lang="en-US" sz="1800" dirty="0"/>
              <a:t> </a:t>
            </a:r>
            <a:r>
              <a:rPr lang="en-US" sz="1800" dirty="0" err="1"/>
              <a:t>на</a:t>
            </a:r>
            <a:r>
              <a:rPr lang="en-US" sz="1800" dirty="0"/>
              <a:t> </a:t>
            </a:r>
            <a:r>
              <a:rPr lang="en-US" sz="1800" dirty="0" err="1"/>
              <a:t>шта</a:t>
            </a:r>
            <a:r>
              <a:rPr lang="en-US" sz="1800" dirty="0"/>
              <a:t> </a:t>
            </a:r>
            <a:r>
              <a:rPr lang="en-US" sz="1800" dirty="0" err="1"/>
              <a:t>смо</a:t>
            </a:r>
            <a:r>
              <a:rPr lang="en-US" sz="1800" dirty="0"/>
              <a:t> </a:t>
            </a:r>
            <a:r>
              <a:rPr lang="en-US" sz="1800" dirty="0" err="1"/>
              <a:t>навикли</a:t>
            </a:r>
            <a:r>
              <a:rPr lang="en-US" sz="1800" dirty="0"/>
              <a:t>. </a:t>
            </a:r>
            <a:r>
              <a:rPr lang="en-US" sz="1800" dirty="0" err="1"/>
              <a:t>Родитељи</a:t>
            </a:r>
            <a:r>
              <a:rPr lang="en-US" sz="1800" dirty="0"/>
              <a:t> </a:t>
            </a:r>
            <a:r>
              <a:rPr lang="en-US" sz="1800" dirty="0" err="1"/>
              <a:t>су</a:t>
            </a:r>
            <a:r>
              <a:rPr lang="en-US" sz="1800" dirty="0"/>
              <a:t> </a:t>
            </a:r>
            <a:r>
              <a:rPr lang="en-US" sz="1800" dirty="0" err="1"/>
              <a:t>се</a:t>
            </a:r>
            <a:r>
              <a:rPr lang="en-US" sz="1800" dirty="0"/>
              <a:t> </a:t>
            </a:r>
            <a:r>
              <a:rPr lang="en-US" sz="1800" dirty="0" err="1"/>
              <a:t>сигурно</a:t>
            </a:r>
            <a:r>
              <a:rPr lang="en-US" sz="1800" dirty="0"/>
              <a:t> </a:t>
            </a:r>
            <a:r>
              <a:rPr lang="en-US" sz="1800" dirty="0" err="1"/>
              <a:t>потрудили</a:t>
            </a:r>
            <a:r>
              <a:rPr lang="en-US" sz="1800" dirty="0"/>
              <a:t> </a:t>
            </a:r>
            <a:r>
              <a:rPr lang="en-US" sz="1800" dirty="0" err="1"/>
              <a:t>да</a:t>
            </a:r>
            <a:r>
              <a:rPr lang="en-US" sz="1800" dirty="0"/>
              <a:t> </a:t>
            </a:r>
            <a:r>
              <a:rPr lang="en-US" sz="1800" dirty="0" err="1"/>
              <a:t>вам</a:t>
            </a:r>
            <a:r>
              <a:rPr lang="en-US" sz="1800" dirty="0"/>
              <a:t> </a:t>
            </a:r>
            <a:r>
              <a:rPr lang="en-US" sz="1800" dirty="0" err="1"/>
              <a:t>најбоље</a:t>
            </a:r>
            <a:r>
              <a:rPr lang="en-US" sz="1800" dirty="0"/>
              <a:t> </a:t>
            </a:r>
            <a:r>
              <a:rPr lang="en-US" sz="1800" dirty="0" err="1"/>
              <a:t>што</a:t>
            </a:r>
            <a:r>
              <a:rPr lang="en-US" sz="1800" dirty="0"/>
              <a:t> </a:t>
            </a:r>
            <a:r>
              <a:rPr lang="en-US" sz="1800" dirty="0" err="1"/>
              <a:t>могу</a:t>
            </a:r>
            <a:r>
              <a:rPr lang="en-US" sz="1800" dirty="0"/>
              <a:t> </a:t>
            </a:r>
            <a:r>
              <a:rPr lang="en-US" sz="1800" dirty="0" err="1"/>
              <a:t>објасне</a:t>
            </a:r>
            <a:r>
              <a:rPr lang="en-US" sz="1800" dirty="0"/>
              <a:t> </a:t>
            </a:r>
            <a:r>
              <a:rPr lang="en-US" sz="1800" dirty="0" err="1"/>
              <a:t>шта</a:t>
            </a:r>
            <a:r>
              <a:rPr lang="en-US" sz="1800" dirty="0"/>
              <a:t> </a:t>
            </a:r>
            <a:r>
              <a:rPr lang="en-US" sz="1800" dirty="0" err="1"/>
              <a:t>се</a:t>
            </a:r>
            <a:r>
              <a:rPr lang="en-US" sz="1800" dirty="0"/>
              <a:t> </a:t>
            </a:r>
            <a:r>
              <a:rPr lang="en-US" sz="1800" dirty="0" err="1"/>
              <a:t>дешава</a:t>
            </a:r>
            <a:r>
              <a:rPr lang="en-US" sz="1800" dirty="0"/>
              <a:t> и </a:t>
            </a:r>
            <a:r>
              <a:rPr lang="en-US" sz="1800" dirty="0" err="1"/>
              <a:t>зашто</a:t>
            </a:r>
            <a:r>
              <a:rPr lang="en-US" sz="1800" dirty="0"/>
              <a:t> </a:t>
            </a:r>
            <a:r>
              <a:rPr lang="en-US" sz="1800" dirty="0" err="1"/>
              <a:t>је</a:t>
            </a:r>
            <a:r>
              <a:rPr lang="en-US" sz="1800" dirty="0"/>
              <a:t> </a:t>
            </a:r>
            <a:r>
              <a:rPr lang="en-US" sz="1800" dirty="0" err="1"/>
              <a:t>важно</a:t>
            </a:r>
            <a:r>
              <a:rPr lang="en-US" sz="1800" dirty="0"/>
              <a:t> </a:t>
            </a:r>
            <a:r>
              <a:rPr lang="en-US" sz="1800" dirty="0" err="1"/>
              <a:t>да</a:t>
            </a:r>
            <a:r>
              <a:rPr lang="en-US" sz="1800" dirty="0"/>
              <a:t> </a:t>
            </a:r>
            <a:r>
              <a:rPr lang="en-US" sz="1800" dirty="0" err="1"/>
              <a:t>поштујете</a:t>
            </a:r>
            <a:r>
              <a:rPr lang="en-US" sz="1800" dirty="0"/>
              <a:t> </a:t>
            </a:r>
            <a:r>
              <a:rPr lang="en-US" sz="1800" dirty="0" err="1"/>
              <a:t>мере</a:t>
            </a:r>
            <a:r>
              <a:rPr lang="en-US" sz="1800" dirty="0"/>
              <a:t> </a:t>
            </a:r>
            <a:r>
              <a:rPr lang="en-US" sz="1800" dirty="0" err="1"/>
              <a:t>заштите</a:t>
            </a:r>
            <a:r>
              <a:rPr lang="en-US" sz="1800" dirty="0"/>
              <a:t>, </a:t>
            </a:r>
            <a:r>
              <a:rPr lang="en-US" sz="1800" dirty="0" err="1"/>
              <a:t>хигијене</a:t>
            </a:r>
            <a:r>
              <a:rPr lang="en-US" sz="1800" dirty="0"/>
              <a:t>, </a:t>
            </a:r>
            <a:r>
              <a:rPr lang="en-US" sz="1800" dirty="0" err="1"/>
              <a:t>забране</a:t>
            </a:r>
            <a:r>
              <a:rPr lang="en-US" sz="1800" dirty="0"/>
              <a:t> </a:t>
            </a:r>
            <a:r>
              <a:rPr lang="en-US" sz="1800" dirty="0" err="1"/>
              <a:t>изласка</a:t>
            </a:r>
            <a:r>
              <a:rPr lang="en-US" sz="1800" dirty="0"/>
              <a:t>. </a:t>
            </a:r>
            <a:r>
              <a:rPr lang="en-US" sz="1800" dirty="0" err="1"/>
              <a:t>Па</a:t>
            </a:r>
            <a:r>
              <a:rPr lang="en-US" sz="1800" dirty="0"/>
              <a:t> и </a:t>
            </a:r>
            <a:r>
              <a:rPr lang="en-US" sz="1800" dirty="0" err="1"/>
              <a:t>поред</a:t>
            </a:r>
            <a:r>
              <a:rPr lang="en-US" sz="1800" dirty="0"/>
              <a:t> </a:t>
            </a:r>
            <a:r>
              <a:rPr lang="en-US" sz="1800" dirty="0" err="1"/>
              <a:t>тога</a:t>
            </a:r>
            <a:r>
              <a:rPr lang="en-US" sz="1800" dirty="0"/>
              <a:t> </a:t>
            </a:r>
            <a:r>
              <a:rPr lang="en-US" sz="1800" dirty="0" err="1"/>
              <a:t>што</a:t>
            </a:r>
            <a:r>
              <a:rPr lang="en-US" sz="1800" dirty="0"/>
              <a:t> </a:t>
            </a:r>
            <a:r>
              <a:rPr lang="en-US" sz="1800" dirty="0" err="1"/>
              <a:t>сте</a:t>
            </a:r>
            <a:r>
              <a:rPr lang="en-US" sz="1800" dirty="0"/>
              <a:t> </a:t>
            </a:r>
            <a:r>
              <a:rPr lang="en-US" sz="1800" dirty="0" err="1"/>
              <a:t>научили</a:t>
            </a:r>
            <a:r>
              <a:rPr lang="en-US" sz="1800" dirty="0"/>
              <a:t> и </a:t>
            </a:r>
            <a:r>
              <a:rPr lang="en-US" sz="1800" dirty="0" err="1"/>
              <a:t>разумели</a:t>
            </a:r>
            <a:r>
              <a:rPr lang="en-US" sz="1800" dirty="0"/>
              <a:t> </a:t>
            </a:r>
            <a:r>
              <a:rPr lang="en-US" sz="1800" dirty="0" err="1"/>
              <a:t>зашто</a:t>
            </a:r>
            <a:r>
              <a:rPr lang="en-US" sz="1800" dirty="0"/>
              <a:t> </a:t>
            </a:r>
            <a:r>
              <a:rPr lang="en-US" sz="1800" dirty="0" err="1"/>
              <a:t>се</a:t>
            </a:r>
            <a:r>
              <a:rPr lang="en-US" sz="1800" dirty="0"/>
              <a:t> </a:t>
            </a:r>
            <a:r>
              <a:rPr lang="en-US" sz="1800" dirty="0" err="1"/>
              <a:t>тренутне</a:t>
            </a:r>
            <a:r>
              <a:rPr lang="en-US" sz="1800" dirty="0"/>
              <a:t> </a:t>
            </a:r>
            <a:r>
              <a:rPr lang="en-US" sz="1800" dirty="0" err="1"/>
              <a:t>промене</a:t>
            </a:r>
            <a:r>
              <a:rPr lang="en-US" sz="1800" dirty="0"/>
              <a:t> </a:t>
            </a:r>
            <a:r>
              <a:rPr lang="en-US" sz="1800" dirty="0" err="1"/>
              <a:t>дешавају</a:t>
            </a:r>
            <a:r>
              <a:rPr lang="en-US" sz="1800" dirty="0"/>
              <a:t>, </a:t>
            </a:r>
            <a:r>
              <a:rPr lang="en-US" sz="1800" dirty="0" err="1"/>
              <a:t>било</a:t>
            </a:r>
            <a:r>
              <a:rPr lang="en-US" sz="1800" dirty="0"/>
              <a:t> </a:t>
            </a:r>
            <a:r>
              <a:rPr lang="en-US" sz="1800" dirty="0" err="1"/>
              <a:t>је</a:t>
            </a:r>
            <a:r>
              <a:rPr lang="en-US" sz="1800" dirty="0"/>
              <a:t> </a:t>
            </a:r>
            <a:r>
              <a:rPr lang="en-US" sz="1800" dirty="0" err="1"/>
              <a:t>потребно</a:t>
            </a:r>
            <a:r>
              <a:rPr lang="en-US" sz="1800" dirty="0"/>
              <a:t> </a:t>
            </a:r>
            <a:r>
              <a:rPr lang="en-US" sz="1800" dirty="0" err="1"/>
              <a:t>још</a:t>
            </a:r>
            <a:r>
              <a:rPr lang="en-US" sz="1800" dirty="0"/>
              <a:t> </a:t>
            </a:r>
            <a:r>
              <a:rPr lang="en-US" sz="1800" dirty="0" err="1"/>
              <a:t>неко</a:t>
            </a:r>
            <a:r>
              <a:rPr lang="en-US" sz="1800" dirty="0"/>
              <a:t> </a:t>
            </a:r>
            <a:r>
              <a:rPr lang="en-US" sz="1800" dirty="0" err="1"/>
              <a:t>време</a:t>
            </a:r>
            <a:r>
              <a:rPr lang="en-US" sz="1800" dirty="0"/>
              <a:t> </a:t>
            </a:r>
            <a:r>
              <a:rPr lang="en-US" sz="1800" dirty="0" err="1"/>
              <a:t>да</a:t>
            </a:r>
            <a:r>
              <a:rPr lang="en-US" sz="1800" dirty="0"/>
              <a:t> </a:t>
            </a:r>
            <a:r>
              <a:rPr lang="en-US" sz="1800" dirty="0" err="1"/>
              <a:t>прихватите</a:t>
            </a:r>
            <a:r>
              <a:rPr lang="en-US" sz="1800" dirty="0"/>
              <a:t> </a:t>
            </a:r>
            <a:r>
              <a:rPr lang="en-US" sz="1800" dirty="0" err="1"/>
              <a:t>идеју</a:t>
            </a:r>
            <a:r>
              <a:rPr lang="en-US" sz="1800" dirty="0"/>
              <a:t> </a:t>
            </a:r>
            <a:r>
              <a:rPr lang="en-US" sz="1800" dirty="0" err="1"/>
              <a:t>активног</a:t>
            </a:r>
            <a:r>
              <a:rPr lang="en-US" sz="1800" dirty="0"/>
              <a:t> </a:t>
            </a:r>
            <a:r>
              <a:rPr lang="en-US" sz="1800" dirty="0" err="1"/>
              <a:t>учења</a:t>
            </a:r>
            <a:r>
              <a:rPr lang="en-US" sz="1800" dirty="0"/>
              <a:t> </a:t>
            </a:r>
            <a:r>
              <a:rPr lang="en-US" sz="1800" dirty="0" err="1"/>
              <a:t>од</a:t>
            </a:r>
            <a:r>
              <a:rPr lang="en-US" sz="1800" dirty="0"/>
              <a:t> </a:t>
            </a:r>
            <a:r>
              <a:rPr lang="en-US" sz="1800" dirty="0" err="1"/>
              <a:t>куће</a:t>
            </a:r>
            <a:r>
              <a:rPr lang="en-US" sz="1800" dirty="0"/>
              <a:t> и </a:t>
            </a:r>
            <a:r>
              <a:rPr lang="en-US" sz="1800" dirty="0" err="1"/>
              <a:t>похађања</a:t>
            </a:r>
            <a:r>
              <a:rPr lang="en-US" sz="1800" dirty="0"/>
              <a:t> </a:t>
            </a:r>
            <a:r>
              <a:rPr lang="en-US" sz="1800" dirty="0" err="1"/>
              <a:t>наставе</a:t>
            </a:r>
            <a:r>
              <a:rPr lang="en-US" sz="1800" dirty="0"/>
              <a:t> </a:t>
            </a:r>
            <a:r>
              <a:rPr lang="en-US" sz="1800" dirty="0" err="1"/>
              <a:t>ван</a:t>
            </a:r>
            <a:r>
              <a:rPr lang="en-US" sz="1800" dirty="0"/>
              <a:t> </a:t>
            </a:r>
            <a:r>
              <a:rPr lang="en-US" sz="1800" dirty="0" err="1"/>
              <a:t>школе</a:t>
            </a:r>
            <a:r>
              <a:rPr lang="en-US" sz="1800" dirty="0"/>
              <a:t>. </a:t>
            </a:r>
          </a:p>
          <a:p>
            <a:endParaRPr lang="en-US" dirty="0"/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724400"/>
            <a:ext cx="2476500" cy="184785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4572000"/>
            <a:ext cx="2466975" cy="18573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На који начин да учим и забављам се само код куће?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600" dirty="0" err="1"/>
              <a:t>Након</a:t>
            </a:r>
            <a:r>
              <a:rPr lang="en-US" sz="1600" dirty="0"/>
              <a:t> </a:t>
            </a:r>
            <a:r>
              <a:rPr lang="en-US" sz="1600" dirty="0" err="1"/>
              <a:t>две</a:t>
            </a:r>
            <a:r>
              <a:rPr lang="en-US" sz="1600" dirty="0"/>
              <a:t> </a:t>
            </a:r>
            <a:r>
              <a:rPr lang="en-US" sz="1600" dirty="0" err="1"/>
              <a:t>недеље</a:t>
            </a:r>
            <a:r>
              <a:rPr lang="en-US" sz="1600" dirty="0"/>
              <a:t>, </a:t>
            </a:r>
            <a:r>
              <a:rPr lang="en-US" sz="1600" dirty="0" err="1"/>
              <a:t>већина</a:t>
            </a:r>
            <a:r>
              <a:rPr lang="en-US" sz="1600" dirty="0"/>
              <a:t> </a:t>
            </a:r>
            <a:r>
              <a:rPr lang="en-US" sz="1600" dirty="0" err="1"/>
              <a:t>вас</a:t>
            </a:r>
            <a:r>
              <a:rPr lang="en-US" sz="1600" dirty="0"/>
              <a:t> </a:t>
            </a:r>
            <a:r>
              <a:rPr lang="en-US" sz="1600" dirty="0" err="1"/>
              <a:t>се</a:t>
            </a:r>
            <a:r>
              <a:rPr lang="en-US" sz="1600" dirty="0"/>
              <a:t> </a:t>
            </a:r>
            <a:r>
              <a:rPr lang="en-US" sz="1600" dirty="0" err="1"/>
              <a:t>уходала</a:t>
            </a:r>
            <a:r>
              <a:rPr lang="en-US" sz="1600" dirty="0"/>
              <a:t> и </a:t>
            </a:r>
            <a:r>
              <a:rPr lang="en-US" sz="1600" dirty="0" err="1"/>
              <a:t>нашла</a:t>
            </a:r>
            <a:r>
              <a:rPr lang="en-US" sz="1600" dirty="0"/>
              <a:t> </a:t>
            </a:r>
            <a:r>
              <a:rPr lang="en-US" sz="1600" dirty="0" err="1"/>
              <a:t>неки</a:t>
            </a:r>
            <a:r>
              <a:rPr lang="en-US" sz="1600" dirty="0"/>
              <a:t> </a:t>
            </a:r>
            <a:r>
              <a:rPr lang="en-US" sz="1600" dirty="0" err="1"/>
              <a:t>свој</a:t>
            </a:r>
            <a:r>
              <a:rPr lang="en-US" sz="1600" dirty="0"/>
              <a:t> </a:t>
            </a:r>
            <a:r>
              <a:rPr lang="en-US" sz="1600" dirty="0" err="1"/>
              <a:t>начин</a:t>
            </a:r>
            <a:r>
              <a:rPr lang="en-US" sz="1600" dirty="0"/>
              <a:t> </a:t>
            </a:r>
            <a:r>
              <a:rPr lang="en-US" sz="1600" dirty="0" err="1"/>
              <a:t>рада</a:t>
            </a:r>
            <a:r>
              <a:rPr lang="en-US" sz="1600" dirty="0"/>
              <a:t>. </a:t>
            </a:r>
            <a:r>
              <a:rPr lang="en-US" sz="1600" dirty="0" err="1"/>
              <a:t>Сада</a:t>
            </a:r>
            <a:r>
              <a:rPr lang="en-US" sz="1600" dirty="0"/>
              <a:t> </a:t>
            </a:r>
            <a:r>
              <a:rPr lang="en-US" sz="1600" dirty="0" err="1"/>
              <a:t>је</a:t>
            </a:r>
            <a:r>
              <a:rPr lang="en-US" sz="1600" dirty="0"/>
              <a:t> </a:t>
            </a:r>
            <a:r>
              <a:rPr lang="en-US" sz="1600" dirty="0" err="1"/>
              <a:t>право</a:t>
            </a:r>
            <a:r>
              <a:rPr lang="en-US" sz="1600" dirty="0"/>
              <a:t> </a:t>
            </a:r>
            <a:r>
              <a:rPr lang="en-US" sz="1600" dirty="0" err="1"/>
              <a:t>време</a:t>
            </a:r>
            <a:r>
              <a:rPr lang="en-US" sz="1600" dirty="0"/>
              <a:t> </a:t>
            </a:r>
            <a:r>
              <a:rPr lang="en-US" sz="1600" dirty="0" err="1"/>
              <a:t>да</a:t>
            </a:r>
            <a:r>
              <a:rPr lang="en-US" sz="1600" dirty="0"/>
              <a:t> </a:t>
            </a:r>
            <a:r>
              <a:rPr lang="en-US" sz="1600" dirty="0" err="1"/>
              <a:t>процените</a:t>
            </a:r>
            <a:r>
              <a:rPr lang="en-US" sz="1600" dirty="0"/>
              <a:t> </a:t>
            </a:r>
            <a:r>
              <a:rPr lang="en-US" sz="1600" dirty="0" err="1"/>
              <a:t>колико</a:t>
            </a:r>
            <a:r>
              <a:rPr lang="en-US" sz="1600" dirty="0"/>
              <a:t> </a:t>
            </a:r>
            <a:r>
              <a:rPr lang="en-US" sz="1600" dirty="0" err="1"/>
              <a:t>је</a:t>
            </a:r>
            <a:r>
              <a:rPr lang="en-US" sz="1600" dirty="0"/>
              <a:t> </a:t>
            </a:r>
            <a:r>
              <a:rPr lang="en-US" sz="1600" dirty="0" err="1"/>
              <a:t>такав</a:t>
            </a:r>
            <a:r>
              <a:rPr lang="en-US" sz="1600" dirty="0"/>
              <a:t> </a:t>
            </a:r>
            <a:r>
              <a:rPr lang="en-US" sz="1600" dirty="0" err="1"/>
              <a:t>начин</a:t>
            </a:r>
            <a:r>
              <a:rPr lang="en-US" sz="1600" dirty="0"/>
              <a:t> </a:t>
            </a:r>
            <a:r>
              <a:rPr lang="en-US" sz="1600" dirty="0" err="1"/>
              <a:t>рада</a:t>
            </a:r>
            <a:r>
              <a:rPr lang="en-US" sz="1600" dirty="0"/>
              <a:t> и </a:t>
            </a:r>
            <a:r>
              <a:rPr lang="en-US" sz="1600" dirty="0" err="1"/>
              <a:t>организације</a:t>
            </a:r>
            <a:r>
              <a:rPr lang="en-US" sz="1600" dirty="0"/>
              <a:t> </a:t>
            </a:r>
            <a:r>
              <a:rPr lang="en-US" sz="1600" dirty="0" err="1"/>
              <a:t>користан</a:t>
            </a:r>
            <a:r>
              <a:rPr lang="en-US" sz="1600" dirty="0"/>
              <a:t> </a:t>
            </a:r>
            <a:r>
              <a:rPr lang="en-US" sz="1600" dirty="0" err="1"/>
              <a:t>за</a:t>
            </a:r>
            <a:r>
              <a:rPr lang="en-US" sz="1600" dirty="0"/>
              <a:t> </a:t>
            </a:r>
            <a:r>
              <a:rPr lang="en-US" sz="1600" dirty="0" err="1"/>
              <a:t>вас</a:t>
            </a:r>
            <a:r>
              <a:rPr lang="en-US" sz="1600" dirty="0"/>
              <a:t> и </a:t>
            </a:r>
            <a:r>
              <a:rPr lang="en-US" sz="1600" dirty="0" err="1"/>
              <a:t>да</a:t>
            </a:r>
            <a:r>
              <a:rPr lang="en-US" sz="1600" dirty="0"/>
              <a:t> </a:t>
            </a:r>
            <a:r>
              <a:rPr lang="en-US" sz="1600" dirty="0" err="1"/>
              <a:t>ли</a:t>
            </a:r>
            <a:r>
              <a:rPr lang="en-US" sz="1600" dirty="0"/>
              <a:t> </a:t>
            </a:r>
            <a:r>
              <a:rPr lang="en-US" sz="1600" dirty="0" err="1"/>
              <a:t>би</a:t>
            </a:r>
            <a:r>
              <a:rPr lang="sr-Cyrl-RS" sz="1600" dirty="0"/>
              <a:t>сте</a:t>
            </a:r>
            <a:r>
              <a:rPr lang="en-US" sz="1600" dirty="0"/>
              <a:t> </a:t>
            </a:r>
            <a:r>
              <a:rPr lang="en-US" sz="1600" dirty="0" err="1"/>
              <a:t>могли</a:t>
            </a:r>
            <a:r>
              <a:rPr lang="en-US" sz="1600" dirty="0"/>
              <a:t> </a:t>
            </a:r>
            <a:r>
              <a:rPr lang="en-US" sz="1600" dirty="0" err="1"/>
              <a:t>нешто</a:t>
            </a:r>
            <a:r>
              <a:rPr lang="en-US" sz="1600" dirty="0"/>
              <a:t> </a:t>
            </a:r>
            <a:r>
              <a:rPr lang="en-US" sz="1600" dirty="0" err="1"/>
              <a:t>да</a:t>
            </a:r>
            <a:r>
              <a:rPr lang="en-US" sz="1600" dirty="0"/>
              <a:t> </a:t>
            </a:r>
            <a:r>
              <a:rPr lang="en-US" sz="1600" dirty="0" err="1"/>
              <a:t>промените</a:t>
            </a:r>
            <a:r>
              <a:rPr lang="en-US" sz="1600" dirty="0"/>
              <a:t> </a:t>
            </a:r>
            <a:r>
              <a:rPr lang="en-US" sz="1600" dirty="0" err="1"/>
              <a:t>како</a:t>
            </a:r>
            <a:r>
              <a:rPr lang="en-US" sz="1600" dirty="0"/>
              <a:t> </a:t>
            </a:r>
            <a:r>
              <a:rPr lang="en-US" sz="1600" dirty="0" err="1"/>
              <a:t>би</a:t>
            </a:r>
            <a:r>
              <a:rPr lang="sr-Cyrl-RS" sz="1600" dirty="0"/>
              <a:t>сте</a:t>
            </a:r>
            <a:r>
              <a:rPr lang="en-US" sz="1600" dirty="0"/>
              <a:t> </a:t>
            </a:r>
            <a:r>
              <a:rPr lang="en-US" sz="1600" dirty="0" err="1"/>
              <a:t>имали</a:t>
            </a:r>
            <a:r>
              <a:rPr lang="en-US" sz="1600" dirty="0"/>
              <a:t> </a:t>
            </a:r>
            <a:r>
              <a:rPr lang="en-US" sz="1600" dirty="0" err="1"/>
              <a:t>довољно</a:t>
            </a:r>
            <a:r>
              <a:rPr lang="en-US" sz="1600" dirty="0"/>
              <a:t> </a:t>
            </a:r>
            <a:r>
              <a:rPr lang="en-US" sz="1600" dirty="0" err="1"/>
              <a:t>времена</a:t>
            </a:r>
            <a:r>
              <a:rPr lang="en-US" sz="1600" dirty="0"/>
              <a:t> и </a:t>
            </a:r>
            <a:r>
              <a:rPr lang="en-US" sz="1600" dirty="0" err="1"/>
              <a:t>за</a:t>
            </a:r>
            <a:r>
              <a:rPr lang="en-US" sz="1600" dirty="0"/>
              <a:t> </a:t>
            </a:r>
            <a:r>
              <a:rPr lang="en-US" sz="1600" dirty="0" err="1"/>
              <a:t>наставу</a:t>
            </a:r>
            <a:r>
              <a:rPr lang="en-US" sz="1600" dirty="0"/>
              <a:t> и </a:t>
            </a:r>
            <a:r>
              <a:rPr lang="en-US" sz="1600" dirty="0" err="1"/>
              <a:t>учење</a:t>
            </a:r>
            <a:r>
              <a:rPr lang="en-US" sz="1600" dirty="0"/>
              <a:t>, </a:t>
            </a:r>
            <a:r>
              <a:rPr lang="en-US" sz="1600" dirty="0" err="1"/>
              <a:t>али</a:t>
            </a:r>
            <a:r>
              <a:rPr lang="en-US" sz="1600" dirty="0"/>
              <a:t> и </a:t>
            </a:r>
            <a:r>
              <a:rPr lang="en-US" sz="1600" dirty="0" err="1"/>
              <a:t>за</a:t>
            </a:r>
            <a:r>
              <a:rPr lang="en-US" sz="1600" dirty="0"/>
              <a:t> </a:t>
            </a:r>
            <a:r>
              <a:rPr lang="en-US" sz="1600" dirty="0" err="1"/>
              <a:t>одмор</a:t>
            </a:r>
            <a:r>
              <a:rPr lang="en-US" sz="1600" dirty="0"/>
              <a:t>, </a:t>
            </a:r>
            <a:r>
              <a:rPr lang="en-US" sz="1600" dirty="0" err="1"/>
              <a:t>забаву</a:t>
            </a:r>
            <a:r>
              <a:rPr lang="en-US" sz="1600" dirty="0"/>
              <a:t>, </a:t>
            </a:r>
            <a:r>
              <a:rPr lang="en-US" sz="1600" dirty="0" err="1"/>
              <a:t>дружење</a:t>
            </a:r>
            <a:r>
              <a:rPr lang="en-US" sz="1600" dirty="0"/>
              <a:t> </a:t>
            </a:r>
            <a:r>
              <a:rPr lang="en-US" sz="1600" dirty="0" err="1"/>
              <a:t>са</a:t>
            </a:r>
            <a:r>
              <a:rPr lang="en-US" sz="1600" dirty="0"/>
              <a:t>  </a:t>
            </a:r>
            <a:r>
              <a:rPr lang="en-US" sz="1600" dirty="0" err="1"/>
              <a:t>пријатељима</a:t>
            </a:r>
            <a:r>
              <a:rPr lang="en-US" sz="1600" dirty="0"/>
              <a:t> </a:t>
            </a:r>
            <a:r>
              <a:rPr lang="en-US" sz="1600" dirty="0" err="1"/>
              <a:t>преко</a:t>
            </a:r>
            <a:r>
              <a:rPr lang="en-US" sz="1600" dirty="0"/>
              <a:t> </a:t>
            </a:r>
            <a:r>
              <a:rPr lang="en-US" sz="1600" dirty="0" err="1"/>
              <a:t>интернета</a:t>
            </a:r>
            <a:r>
              <a:rPr lang="en-US" sz="1600" dirty="0"/>
              <a:t>, а </a:t>
            </a:r>
            <a:r>
              <a:rPr lang="en-US" sz="1600" dirty="0" err="1"/>
              <a:t>са</a:t>
            </a:r>
            <a:r>
              <a:rPr lang="en-US" sz="1600" dirty="0"/>
              <a:t> </a:t>
            </a:r>
            <a:r>
              <a:rPr lang="en-US" sz="1600" dirty="0" err="1"/>
              <a:t>породицом</a:t>
            </a:r>
            <a:r>
              <a:rPr lang="en-US" sz="1600" dirty="0"/>
              <a:t> </a:t>
            </a:r>
            <a:r>
              <a:rPr lang="en-US" sz="1600" dirty="0" err="1"/>
              <a:t>уживо</a:t>
            </a:r>
            <a:r>
              <a:rPr lang="en-US" sz="1600" dirty="0"/>
              <a:t>. </a:t>
            </a:r>
            <a:r>
              <a:rPr lang="sr-Cyrl-RS" sz="1600" dirty="0"/>
              <a:t> Размислите...</a:t>
            </a:r>
            <a:endParaRPr lang="en-US" sz="1600" dirty="0"/>
          </a:p>
          <a:p>
            <a:endParaRPr lang="en-US" dirty="0"/>
          </a:p>
        </p:txBody>
      </p:sp>
      <p:pic>
        <p:nvPicPr>
          <p:cNvPr id="4" name="Picture 3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429000"/>
            <a:ext cx="1752600" cy="2600325"/>
          </a:xfrm>
          <a:prstGeom prst="rect">
            <a:avLst/>
          </a:prstGeom>
        </p:spPr>
      </p:pic>
      <p:pic>
        <p:nvPicPr>
          <p:cNvPr id="6" name="Picture 5" descr="download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3505200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>
                <a:solidFill>
                  <a:schemeClr val="accent1"/>
                </a:solidFill>
              </a:rPr>
              <a:t>Наши савети и идеје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Понудићемо</a:t>
            </a:r>
            <a:r>
              <a:rPr lang="en-US" dirty="0"/>
              <a:t> </a:t>
            </a:r>
            <a:r>
              <a:rPr lang="en-US" dirty="0" err="1"/>
              <a:t>вам</a:t>
            </a:r>
            <a:r>
              <a:rPr lang="en-US" dirty="0"/>
              <a:t> </a:t>
            </a:r>
            <a:r>
              <a:rPr lang="en-US" dirty="0" err="1"/>
              <a:t>неколико</a:t>
            </a:r>
            <a:r>
              <a:rPr lang="en-US" dirty="0"/>
              <a:t> </a:t>
            </a:r>
            <a:r>
              <a:rPr lang="en-US" dirty="0" err="1"/>
              <a:t>предлога</a:t>
            </a:r>
            <a:r>
              <a:rPr lang="en-US" dirty="0"/>
              <a:t> и </a:t>
            </a:r>
            <a:r>
              <a:rPr lang="en-US" dirty="0" err="1"/>
              <a:t>идеја</a:t>
            </a:r>
            <a:r>
              <a:rPr lang="en-US" dirty="0"/>
              <a:t>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организујете</a:t>
            </a:r>
            <a:r>
              <a:rPr lang="en-US" dirty="0"/>
              <a:t> </a:t>
            </a:r>
            <a:r>
              <a:rPr lang="en-US" dirty="0" err="1"/>
              <a:t>своје</a:t>
            </a:r>
            <a:r>
              <a:rPr lang="en-US" dirty="0"/>
              <a:t> </a:t>
            </a:r>
            <a:r>
              <a:rPr lang="en-US" dirty="0" err="1"/>
              <a:t>време</a:t>
            </a:r>
            <a:r>
              <a:rPr lang="en-US" dirty="0"/>
              <a:t> </a:t>
            </a:r>
            <a:r>
              <a:rPr lang="en-US" dirty="0" err="1"/>
              <a:t>тако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осећате</a:t>
            </a:r>
            <a:r>
              <a:rPr lang="en-US" dirty="0"/>
              <a:t> </a:t>
            </a:r>
            <a:r>
              <a:rPr lang="en-US" dirty="0" err="1"/>
              <a:t>задовољно</a:t>
            </a:r>
            <a:r>
              <a:rPr lang="en-US" dirty="0"/>
              <a:t>, </a:t>
            </a:r>
            <a:r>
              <a:rPr lang="en-US" dirty="0" err="1"/>
              <a:t>мотивисано</a:t>
            </a:r>
            <a:r>
              <a:rPr lang="en-US" dirty="0"/>
              <a:t> и </a:t>
            </a:r>
            <a:r>
              <a:rPr lang="en-US" dirty="0" err="1"/>
              <a:t>активно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5" name="Picture 4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276600"/>
            <a:ext cx="3810000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>
                <a:solidFill>
                  <a:schemeClr val="accent1"/>
                </a:solidFill>
              </a:rPr>
              <a:t>Направи</a:t>
            </a:r>
            <a:r>
              <a:rPr lang="en-US" sz="3200" b="1" dirty="0">
                <a:solidFill>
                  <a:schemeClr val="accent1"/>
                </a:solidFill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</a:rPr>
              <a:t>листу</a:t>
            </a:r>
            <a:r>
              <a:rPr lang="en-US" sz="3200" b="1" dirty="0">
                <a:solidFill>
                  <a:schemeClr val="accent1"/>
                </a:solidFill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</a:rPr>
              <a:t>својих</a:t>
            </a:r>
            <a:r>
              <a:rPr lang="en-US" sz="3200" b="1" dirty="0">
                <a:solidFill>
                  <a:schemeClr val="accent1"/>
                </a:solidFill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</a:rPr>
              <a:t>активности</a:t>
            </a:r>
            <a:r>
              <a:rPr lang="en-US" sz="3200" b="1" dirty="0">
                <a:solidFill>
                  <a:schemeClr val="accent1"/>
                </a:solidFill>
              </a:rPr>
              <a:t> у </a:t>
            </a:r>
            <a:r>
              <a:rPr lang="en-US" sz="3200" b="1" dirty="0" err="1">
                <a:solidFill>
                  <a:schemeClr val="accent1"/>
                </a:solidFill>
              </a:rPr>
              <a:t>току</a:t>
            </a:r>
            <a:r>
              <a:rPr lang="en-US" sz="3200" b="1" dirty="0">
                <a:solidFill>
                  <a:schemeClr val="accent1"/>
                </a:solidFill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</a:rPr>
              <a:t>дана</a:t>
            </a:r>
            <a:r>
              <a:rPr lang="en-US" sz="3200" b="1" dirty="0">
                <a:solidFill>
                  <a:schemeClr val="accent1"/>
                </a:solidFill>
              </a:rPr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600" dirty="0" err="1"/>
              <a:t>Размисли</a:t>
            </a:r>
            <a:r>
              <a:rPr lang="en-US" sz="2600" dirty="0"/>
              <a:t> о </a:t>
            </a:r>
            <a:r>
              <a:rPr lang="en-US" sz="2600" dirty="0" err="1"/>
              <a:t>томе</a:t>
            </a:r>
            <a:r>
              <a:rPr lang="en-US" sz="2600" dirty="0"/>
              <a:t> </a:t>
            </a:r>
            <a:r>
              <a:rPr lang="en-US" sz="2600" dirty="0" err="1"/>
              <a:t>које</a:t>
            </a:r>
            <a:r>
              <a:rPr lang="en-US" sz="2600" dirty="0"/>
              <a:t> </a:t>
            </a:r>
            <a:r>
              <a:rPr lang="en-US" sz="2600" dirty="0" err="1"/>
              <a:t>су</a:t>
            </a:r>
            <a:r>
              <a:rPr lang="en-US" sz="2600" dirty="0"/>
              <a:t> </a:t>
            </a:r>
            <a:r>
              <a:rPr lang="en-US" sz="2600" dirty="0" err="1"/>
              <a:t>твоје</a:t>
            </a:r>
            <a:r>
              <a:rPr lang="en-US" sz="2600" dirty="0"/>
              <a:t> </a:t>
            </a:r>
            <a:r>
              <a:rPr lang="en-US" sz="2600" dirty="0" err="1"/>
              <a:t>активности</a:t>
            </a:r>
            <a:r>
              <a:rPr lang="en-US" sz="2600" dirty="0"/>
              <a:t> у </a:t>
            </a:r>
            <a:r>
              <a:rPr lang="en-US" sz="2600" dirty="0" err="1"/>
              <a:t>току</a:t>
            </a:r>
            <a:r>
              <a:rPr lang="en-US" sz="2600" dirty="0"/>
              <a:t> </a:t>
            </a:r>
            <a:r>
              <a:rPr lang="en-US" sz="2600" dirty="0" err="1"/>
              <a:t>дана</a:t>
            </a:r>
            <a:r>
              <a:rPr lang="en-US" sz="2600" dirty="0"/>
              <a:t>. </a:t>
            </a:r>
            <a:r>
              <a:rPr lang="en-US" sz="2600" dirty="0" err="1"/>
              <a:t>Подели</a:t>
            </a:r>
            <a:r>
              <a:rPr lang="en-US" sz="2600" dirty="0"/>
              <a:t> </a:t>
            </a:r>
            <a:r>
              <a:rPr lang="en-US" sz="2600" dirty="0" err="1"/>
              <a:t>их</a:t>
            </a:r>
            <a:r>
              <a:rPr lang="en-US" sz="2600" dirty="0"/>
              <a:t> </a:t>
            </a:r>
            <a:r>
              <a:rPr lang="en-US" sz="2600" dirty="0" err="1"/>
              <a:t>на</a:t>
            </a:r>
            <a:r>
              <a:rPr lang="en-US" sz="2600" dirty="0"/>
              <a:t>: </a:t>
            </a:r>
            <a:r>
              <a:rPr lang="en-US" sz="2600" dirty="0" err="1"/>
              <a:t>време</a:t>
            </a:r>
            <a:r>
              <a:rPr lang="en-US" sz="2600" dirty="0"/>
              <a:t> </a:t>
            </a:r>
            <a:r>
              <a:rPr lang="en-US" sz="2600" dirty="0" err="1"/>
              <a:t>за</a:t>
            </a:r>
            <a:r>
              <a:rPr lang="en-US" sz="2600" dirty="0"/>
              <a:t> </a:t>
            </a:r>
            <a:r>
              <a:rPr lang="en-US" sz="2600" dirty="0" err="1"/>
              <a:t>хигијену</a:t>
            </a:r>
            <a:r>
              <a:rPr lang="en-US" sz="2600" dirty="0"/>
              <a:t>, </a:t>
            </a:r>
            <a:r>
              <a:rPr lang="en-US" sz="2600" dirty="0" err="1"/>
              <a:t>јело</a:t>
            </a:r>
            <a:r>
              <a:rPr lang="en-US" sz="2600" dirty="0"/>
              <a:t>, </a:t>
            </a:r>
            <a:r>
              <a:rPr lang="en-US" sz="2600" dirty="0" err="1"/>
              <a:t>спавање</a:t>
            </a:r>
            <a:r>
              <a:rPr lang="en-US" sz="2600" dirty="0"/>
              <a:t>, </a:t>
            </a:r>
            <a:r>
              <a:rPr lang="en-US" sz="2600" dirty="0" err="1"/>
              <a:t>одмор</a:t>
            </a:r>
            <a:r>
              <a:rPr lang="en-US" sz="2600" dirty="0"/>
              <a:t>, </a:t>
            </a:r>
            <a:r>
              <a:rPr lang="en-US" sz="2600" dirty="0" err="1"/>
              <a:t>школске</a:t>
            </a:r>
            <a:r>
              <a:rPr lang="en-US" sz="2600" dirty="0"/>
              <a:t> </a:t>
            </a:r>
            <a:r>
              <a:rPr lang="en-US" sz="2600" dirty="0" err="1"/>
              <a:t>обавезе</a:t>
            </a:r>
            <a:r>
              <a:rPr lang="en-US" sz="2600" dirty="0"/>
              <a:t> (</a:t>
            </a:r>
            <a:r>
              <a:rPr lang="en-US" sz="2600" dirty="0" err="1"/>
              <a:t>настава</a:t>
            </a:r>
            <a:r>
              <a:rPr lang="en-US" sz="2600" dirty="0"/>
              <a:t> и </a:t>
            </a:r>
            <a:r>
              <a:rPr lang="en-US" sz="2600" dirty="0" err="1"/>
              <a:t>домаћи</a:t>
            </a:r>
            <a:r>
              <a:rPr lang="en-US" sz="2600" dirty="0"/>
              <a:t> </a:t>
            </a:r>
            <a:r>
              <a:rPr lang="en-US" sz="2600" dirty="0" err="1"/>
              <a:t>задаци</a:t>
            </a:r>
            <a:r>
              <a:rPr lang="en-US" sz="2600" dirty="0"/>
              <a:t>), </a:t>
            </a:r>
            <a:r>
              <a:rPr lang="en-US" sz="2600" dirty="0" err="1"/>
              <a:t>кућне</a:t>
            </a:r>
            <a:r>
              <a:rPr lang="en-US" sz="2600" dirty="0"/>
              <a:t> </a:t>
            </a:r>
            <a:r>
              <a:rPr lang="en-US" sz="2600" dirty="0" err="1"/>
              <a:t>обавезе,време</a:t>
            </a:r>
            <a:r>
              <a:rPr lang="en-US" sz="2600" dirty="0"/>
              <a:t> </a:t>
            </a:r>
            <a:r>
              <a:rPr lang="en-US" sz="2600" dirty="0" err="1"/>
              <a:t>за</a:t>
            </a:r>
            <a:r>
              <a:rPr lang="en-US" sz="2600" dirty="0"/>
              <a:t> </a:t>
            </a:r>
            <a:r>
              <a:rPr lang="en-US" sz="2600" dirty="0" err="1"/>
              <a:t>забаву</a:t>
            </a:r>
            <a:r>
              <a:rPr lang="en-US" sz="2600" dirty="0"/>
              <a:t>, </a:t>
            </a:r>
            <a:r>
              <a:rPr lang="en-US" sz="2600" dirty="0" err="1"/>
              <a:t>игру</a:t>
            </a:r>
            <a:r>
              <a:rPr lang="en-US" sz="2600" dirty="0"/>
              <a:t>, </a:t>
            </a:r>
            <a:r>
              <a:rPr lang="en-US" sz="2600" dirty="0" err="1"/>
              <a:t>време</a:t>
            </a:r>
            <a:r>
              <a:rPr lang="en-US" sz="2600" dirty="0"/>
              <a:t> </a:t>
            </a:r>
            <a:r>
              <a:rPr lang="en-US" sz="2600" dirty="0" err="1"/>
              <a:t>за</a:t>
            </a:r>
            <a:r>
              <a:rPr lang="en-US" sz="2600" dirty="0"/>
              <a:t> </a:t>
            </a:r>
            <a:r>
              <a:rPr lang="en-US" sz="2600" dirty="0" err="1"/>
              <a:t>дружење</a:t>
            </a:r>
            <a:r>
              <a:rPr lang="en-US" sz="2600" dirty="0"/>
              <a:t>, </a:t>
            </a:r>
            <a:r>
              <a:rPr lang="en-US" sz="2600" dirty="0" err="1"/>
              <a:t>време</a:t>
            </a:r>
            <a:r>
              <a:rPr lang="en-US" sz="2600" dirty="0"/>
              <a:t> </a:t>
            </a:r>
            <a:r>
              <a:rPr lang="en-US" sz="2600" dirty="0" err="1"/>
              <a:t>за</a:t>
            </a:r>
            <a:r>
              <a:rPr lang="en-US" sz="2600" dirty="0"/>
              <a:t> </a:t>
            </a:r>
            <a:r>
              <a:rPr lang="en-US" sz="2600" dirty="0" err="1"/>
              <a:t>породицу</a:t>
            </a:r>
            <a:r>
              <a:rPr lang="en-US" sz="2600" dirty="0"/>
              <a:t>, </a:t>
            </a:r>
            <a:r>
              <a:rPr lang="en-US" sz="2600" dirty="0" err="1"/>
              <a:t>време</a:t>
            </a:r>
            <a:r>
              <a:rPr lang="en-US" sz="2600" dirty="0"/>
              <a:t> </a:t>
            </a:r>
            <a:r>
              <a:rPr lang="en-US" sz="2600" dirty="0" err="1"/>
              <a:t>за</a:t>
            </a:r>
            <a:r>
              <a:rPr lang="en-US" sz="2600" dirty="0"/>
              <a:t> </a:t>
            </a:r>
            <a:r>
              <a:rPr lang="en-US" sz="2600" dirty="0" err="1"/>
              <a:t>моја</a:t>
            </a:r>
            <a:r>
              <a:rPr lang="en-US" sz="2600" dirty="0"/>
              <a:t> </a:t>
            </a:r>
            <a:r>
              <a:rPr lang="en-US" sz="2600" dirty="0" err="1"/>
              <a:t>интересовања</a:t>
            </a:r>
            <a:r>
              <a:rPr lang="en-US" sz="2600" dirty="0"/>
              <a:t>. </a:t>
            </a:r>
            <a:r>
              <a:rPr lang="en-US" sz="2600" dirty="0" err="1"/>
              <a:t>Процени</a:t>
            </a:r>
            <a:r>
              <a:rPr lang="en-US" sz="2600" dirty="0"/>
              <a:t> </a:t>
            </a:r>
            <a:r>
              <a:rPr lang="en-US" sz="2600" dirty="0" err="1"/>
              <a:t>колико</a:t>
            </a:r>
            <a:r>
              <a:rPr lang="en-US" sz="2600" dirty="0"/>
              <a:t> </a:t>
            </a:r>
            <a:r>
              <a:rPr lang="en-US" sz="2600" dirty="0" err="1"/>
              <a:t>свака</a:t>
            </a:r>
            <a:r>
              <a:rPr lang="en-US" sz="2600" dirty="0"/>
              <a:t> </a:t>
            </a:r>
            <a:r>
              <a:rPr lang="en-US" sz="2600" dirty="0" err="1"/>
              <a:t>од</a:t>
            </a:r>
            <a:r>
              <a:rPr lang="en-US" sz="2600" dirty="0"/>
              <a:t> </a:t>
            </a:r>
            <a:r>
              <a:rPr lang="en-US" sz="2600" dirty="0" err="1"/>
              <a:t>ових</a:t>
            </a:r>
            <a:r>
              <a:rPr lang="en-US" sz="2600" dirty="0"/>
              <a:t> </a:t>
            </a:r>
            <a:r>
              <a:rPr lang="en-US" sz="2600" dirty="0" err="1"/>
              <a:t>активности</a:t>
            </a:r>
            <a:r>
              <a:rPr lang="en-US" sz="2600" dirty="0"/>
              <a:t> </a:t>
            </a:r>
            <a:r>
              <a:rPr lang="en-US" sz="2600" dirty="0" err="1"/>
              <a:t>захтева</a:t>
            </a:r>
            <a:r>
              <a:rPr lang="en-US" sz="2600" dirty="0"/>
              <a:t> </a:t>
            </a:r>
            <a:r>
              <a:rPr lang="en-US" sz="2600" dirty="0" err="1"/>
              <a:t>времена</a:t>
            </a:r>
            <a:r>
              <a:rPr lang="en-US" sz="2600" dirty="0"/>
              <a:t>. </a:t>
            </a:r>
            <a:r>
              <a:rPr lang="en-US" sz="2600" dirty="0" err="1"/>
              <a:t>Узми</a:t>
            </a:r>
            <a:r>
              <a:rPr lang="en-US" sz="2600" dirty="0"/>
              <a:t> у </a:t>
            </a:r>
            <a:r>
              <a:rPr lang="en-US" sz="2600" dirty="0" err="1"/>
              <a:t>обзир</a:t>
            </a:r>
            <a:r>
              <a:rPr lang="en-US" sz="2600" dirty="0"/>
              <a:t> </a:t>
            </a:r>
            <a:r>
              <a:rPr lang="en-US" sz="2600" dirty="0" err="1"/>
              <a:t>активности</a:t>
            </a:r>
            <a:r>
              <a:rPr lang="en-US" sz="2600" dirty="0"/>
              <a:t> </a:t>
            </a:r>
            <a:r>
              <a:rPr lang="en-US" sz="2600" dirty="0" err="1"/>
              <a:t>своје</a:t>
            </a:r>
            <a:r>
              <a:rPr lang="en-US" sz="2600" dirty="0"/>
              <a:t> </a:t>
            </a:r>
            <a:r>
              <a:rPr lang="en-US" sz="2600" dirty="0" err="1"/>
              <a:t>породице</a:t>
            </a:r>
            <a:r>
              <a:rPr lang="en-US" sz="2600" dirty="0"/>
              <a:t> и </a:t>
            </a:r>
            <a:r>
              <a:rPr lang="en-US" sz="2600" dirty="0" err="1"/>
              <a:t>покушај</a:t>
            </a:r>
            <a:r>
              <a:rPr lang="en-US" sz="2600" dirty="0"/>
              <a:t> </a:t>
            </a:r>
            <a:r>
              <a:rPr lang="en-US" sz="2600" dirty="0" err="1"/>
              <a:t>да</a:t>
            </a:r>
            <a:r>
              <a:rPr lang="en-US" sz="2600" dirty="0"/>
              <a:t> </a:t>
            </a:r>
            <a:r>
              <a:rPr lang="en-US" sz="2600" dirty="0" err="1"/>
              <a:t>се</a:t>
            </a:r>
            <a:r>
              <a:rPr lang="en-US" sz="2600" dirty="0"/>
              <a:t> </a:t>
            </a:r>
            <a:r>
              <a:rPr lang="en-US" sz="2600" dirty="0" err="1"/>
              <a:t>ускладиш</a:t>
            </a:r>
            <a:r>
              <a:rPr lang="en-US" sz="2600" dirty="0"/>
              <a:t> </a:t>
            </a:r>
            <a:r>
              <a:rPr lang="en-US" sz="2600" dirty="0" err="1"/>
              <a:t>са</a:t>
            </a:r>
            <a:r>
              <a:rPr lang="en-US" sz="2600" dirty="0"/>
              <a:t> </a:t>
            </a:r>
            <a:r>
              <a:rPr lang="en-US" sz="2600" dirty="0" err="1"/>
              <a:t>њима</a:t>
            </a:r>
            <a:r>
              <a:rPr lang="en-US" sz="2600" dirty="0"/>
              <a:t>. </a:t>
            </a:r>
            <a:r>
              <a:rPr lang="en-US" sz="2600" dirty="0" err="1"/>
              <a:t>На</a:t>
            </a:r>
            <a:r>
              <a:rPr lang="en-US" sz="2600" dirty="0"/>
              <a:t> </a:t>
            </a:r>
            <a:r>
              <a:rPr lang="en-US" sz="2600" dirty="0" err="1"/>
              <a:t>пример</a:t>
            </a:r>
            <a:r>
              <a:rPr lang="en-US" sz="2600" dirty="0"/>
              <a:t>, </a:t>
            </a:r>
            <a:r>
              <a:rPr lang="en-US" sz="2600" dirty="0" err="1"/>
              <a:t>ако</a:t>
            </a:r>
            <a:r>
              <a:rPr lang="en-US" sz="2600" dirty="0"/>
              <a:t> </a:t>
            </a:r>
            <a:r>
              <a:rPr lang="en-US" sz="2600" dirty="0" err="1"/>
              <a:t>родитељи</a:t>
            </a:r>
            <a:r>
              <a:rPr lang="en-US" sz="2600" dirty="0"/>
              <a:t> </a:t>
            </a:r>
            <a:r>
              <a:rPr lang="en-US" sz="2600" dirty="0" err="1"/>
              <a:t>раде</a:t>
            </a:r>
            <a:r>
              <a:rPr lang="en-US" sz="2600" dirty="0"/>
              <a:t> </a:t>
            </a:r>
            <a:r>
              <a:rPr lang="en-US" sz="2600" dirty="0" err="1"/>
              <a:t>од</a:t>
            </a:r>
            <a:r>
              <a:rPr lang="en-US" sz="2600" dirty="0"/>
              <a:t> </a:t>
            </a:r>
            <a:r>
              <a:rPr lang="en-US" sz="2600" dirty="0" err="1"/>
              <a:t>куће</a:t>
            </a:r>
            <a:r>
              <a:rPr lang="en-US" sz="2600" dirty="0"/>
              <a:t> </a:t>
            </a:r>
            <a:r>
              <a:rPr lang="en-US" sz="2600" dirty="0" err="1"/>
              <a:t>или</a:t>
            </a:r>
            <a:r>
              <a:rPr lang="en-US" sz="2600" dirty="0"/>
              <a:t> </a:t>
            </a:r>
            <a:r>
              <a:rPr lang="en-US" sz="2600" dirty="0" err="1"/>
              <a:t>брат</a:t>
            </a:r>
            <a:r>
              <a:rPr lang="en-US" sz="2600" dirty="0"/>
              <a:t>/</a:t>
            </a:r>
            <a:r>
              <a:rPr lang="en-US" sz="2600" dirty="0" err="1"/>
              <a:t>сестра</a:t>
            </a:r>
            <a:r>
              <a:rPr lang="en-US" sz="2600" dirty="0"/>
              <a:t> </a:t>
            </a:r>
            <a:r>
              <a:rPr lang="en-US" sz="2600" dirty="0" err="1"/>
              <a:t>учи</a:t>
            </a:r>
            <a:r>
              <a:rPr lang="en-US" sz="2600" dirty="0"/>
              <a:t> </a:t>
            </a:r>
            <a:r>
              <a:rPr lang="en-US" sz="2600" dirty="0" err="1"/>
              <a:t>од</a:t>
            </a:r>
            <a:r>
              <a:rPr lang="en-US" sz="2600" dirty="0"/>
              <a:t> </a:t>
            </a:r>
            <a:r>
              <a:rPr lang="en-US" sz="2600" dirty="0" err="1"/>
              <a:t>куће</a:t>
            </a:r>
            <a:r>
              <a:rPr lang="en-US" sz="2600" dirty="0"/>
              <a:t>, </a:t>
            </a:r>
            <a:r>
              <a:rPr lang="en-US" sz="2600" dirty="0" err="1"/>
              <a:t>пробај</a:t>
            </a:r>
            <a:r>
              <a:rPr lang="en-US" sz="2600" dirty="0"/>
              <a:t> </a:t>
            </a:r>
            <a:r>
              <a:rPr lang="en-US" sz="2600" dirty="0" err="1"/>
              <a:t>да</a:t>
            </a:r>
            <a:r>
              <a:rPr lang="en-US" sz="2600" dirty="0"/>
              <a:t> </a:t>
            </a:r>
            <a:r>
              <a:rPr lang="en-US" sz="2600" dirty="0" err="1"/>
              <a:t>испланираш</a:t>
            </a:r>
            <a:r>
              <a:rPr lang="en-US" sz="2600" dirty="0"/>
              <a:t> </a:t>
            </a:r>
            <a:r>
              <a:rPr lang="en-US" sz="2600" dirty="0" err="1"/>
              <a:t>време</a:t>
            </a:r>
            <a:r>
              <a:rPr lang="en-US" sz="2600" dirty="0"/>
              <a:t> </a:t>
            </a:r>
            <a:r>
              <a:rPr lang="en-US" sz="2600" dirty="0" err="1"/>
              <a:t>тако</a:t>
            </a:r>
            <a:r>
              <a:rPr lang="en-US" sz="2600" dirty="0"/>
              <a:t> </a:t>
            </a:r>
            <a:r>
              <a:rPr lang="en-US" sz="2600" dirty="0" err="1"/>
              <a:t>да</a:t>
            </a:r>
            <a:r>
              <a:rPr lang="en-US" sz="2600" dirty="0"/>
              <a:t> </a:t>
            </a:r>
            <a:r>
              <a:rPr lang="en-US" sz="2600" dirty="0" err="1"/>
              <a:t>нико</a:t>
            </a:r>
            <a:r>
              <a:rPr lang="en-US" sz="2600" dirty="0"/>
              <a:t> </a:t>
            </a:r>
            <a:r>
              <a:rPr lang="en-US" sz="2600" dirty="0" err="1"/>
              <a:t>никоме</a:t>
            </a:r>
            <a:r>
              <a:rPr lang="en-US" sz="2600" dirty="0"/>
              <a:t> </a:t>
            </a:r>
            <a:r>
              <a:rPr lang="en-US" sz="2600" dirty="0" err="1"/>
              <a:t>не</a:t>
            </a:r>
            <a:r>
              <a:rPr lang="en-US" sz="2600" dirty="0"/>
              <a:t> </a:t>
            </a:r>
            <a:r>
              <a:rPr lang="en-US" sz="2600" dirty="0" err="1"/>
              <a:t>смета</a:t>
            </a:r>
            <a:r>
              <a:rPr lang="en-US" sz="2600" dirty="0"/>
              <a:t> у </a:t>
            </a:r>
            <a:r>
              <a:rPr lang="en-US" sz="2600" dirty="0" err="1"/>
              <a:t>раду</a:t>
            </a:r>
            <a:r>
              <a:rPr lang="en-US" sz="2600" dirty="0"/>
              <a:t>, а </a:t>
            </a:r>
            <a:r>
              <a:rPr lang="en-US" sz="2600" dirty="0" err="1"/>
              <a:t>да</a:t>
            </a:r>
            <a:r>
              <a:rPr lang="en-US" sz="2600" dirty="0"/>
              <a:t> </a:t>
            </a:r>
            <a:r>
              <a:rPr lang="en-US" sz="2600" dirty="0" err="1"/>
              <a:t>имате</a:t>
            </a:r>
            <a:r>
              <a:rPr lang="en-US" sz="2600" dirty="0"/>
              <a:t> </a:t>
            </a:r>
            <a:r>
              <a:rPr lang="en-US" sz="2600" dirty="0" err="1"/>
              <a:t>времена</a:t>
            </a:r>
            <a:r>
              <a:rPr lang="en-US" sz="2600" dirty="0"/>
              <a:t> </a:t>
            </a:r>
            <a:r>
              <a:rPr lang="en-US" sz="2600" dirty="0" err="1"/>
              <a:t>једни</a:t>
            </a:r>
            <a:r>
              <a:rPr lang="en-US" sz="2600" dirty="0"/>
              <a:t> </a:t>
            </a:r>
            <a:r>
              <a:rPr lang="en-US" sz="2600" dirty="0" err="1"/>
              <a:t>за</a:t>
            </a:r>
            <a:r>
              <a:rPr lang="en-US" sz="2600" dirty="0"/>
              <a:t> </a:t>
            </a:r>
            <a:r>
              <a:rPr lang="en-US" sz="2600" dirty="0" err="1"/>
              <a:t>друге</a:t>
            </a:r>
            <a:r>
              <a:rPr lang="en-US" sz="2600" dirty="0"/>
              <a:t>, </a:t>
            </a:r>
            <a:r>
              <a:rPr lang="en-US" sz="2600" dirty="0" err="1"/>
              <a:t>да</a:t>
            </a:r>
            <a:r>
              <a:rPr lang="en-US" sz="2600" dirty="0"/>
              <a:t> </a:t>
            </a:r>
            <a:r>
              <a:rPr lang="en-US" sz="2600" dirty="0" err="1"/>
              <a:t>разговарате</a:t>
            </a:r>
            <a:r>
              <a:rPr lang="en-US" sz="2600" dirty="0"/>
              <a:t>,  </a:t>
            </a:r>
            <a:r>
              <a:rPr lang="en-US" sz="2600" dirty="0" err="1"/>
              <a:t>дружите</a:t>
            </a:r>
            <a:r>
              <a:rPr lang="en-US" sz="2600" dirty="0"/>
              <a:t> </a:t>
            </a:r>
            <a:r>
              <a:rPr lang="en-US" sz="2600" dirty="0" err="1"/>
              <a:t>се</a:t>
            </a:r>
            <a:r>
              <a:rPr lang="en-US" sz="2600" dirty="0"/>
              <a:t>, </a:t>
            </a:r>
            <a:r>
              <a:rPr lang="en-US" sz="2600" dirty="0" err="1"/>
              <a:t>забављате</a:t>
            </a:r>
            <a:r>
              <a:rPr lang="en-US" sz="2600" dirty="0"/>
              <a:t>.</a:t>
            </a:r>
          </a:p>
          <a:p>
            <a:endParaRPr lang="en-US" dirty="0"/>
          </a:p>
        </p:txBody>
      </p:sp>
      <p:pic>
        <p:nvPicPr>
          <p:cNvPr id="7" name="Content Placeholder 6" descr="kropovana slika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70375" y="1798725"/>
            <a:ext cx="3657600" cy="41749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>
                <a:solidFill>
                  <a:schemeClr val="accent2"/>
                </a:solidFill>
              </a:rPr>
              <a:t>Одреди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време</a:t>
            </a:r>
            <a:r>
              <a:rPr lang="en-US" sz="3200" b="1" dirty="0">
                <a:solidFill>
                  <a:schemeClr val="accent2"/>
                </a:solidFill>
              </a:rPr>
              <a:t> у </a:t>
            </a:r>
            <a:r>
              <a:rPr lang="en-US" sz="3200" b="1" dirty="0" err="1">
                <a:solidFill>
                  <a:schemeClr val="accent2"/>
                </a:solidFill>
              </a:rPr>
              <a:t>току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дана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за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сваку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од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активности</a:t>
            </a:r>
            <a:r>
              <a:rPr lang="en-US" sz="3200" b="1" dirty="0">
                <a:solidFill>
                  <a:schemeClr val="accent2"/>
                </a:solidFill>
              </a:rPr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500" b="1" dirty="0" err="1"/>
              <a:t>Време</a:t>
            </a:r>
            <a:r>
              <a:rPr lang="en-US" sz="2500" b="1" dirty="0"/>
              <a:t> </a:t>
            </a:r>
            <a:r>
              <a:rPr lang="en-US" sz="2500" b="1" dirty="0" err="1"/>
              <a:t>за</a:t>
            </a:r>
            <a:r>
              <a:rPr lang="en-US" sz="2500" b="1" dirty="0"/>
              <a:t> </a:t>
            </a:r>
            <a:r>
              <a:rPr lang="en-US" sz="2500" b="1" dirty="0" err="1"/>
              <a:t>наставу</a:t>
            </a:r>
            <a:r>
              <a:rPr lang="en-US" sz="2500" b="1" dirty="0"/>
              <a:t> </a:t>
            </a:r>
            <a:r>
              <a:rPr lang="en-US" sz="2500" dirty="0" err="1"/>
              <a:t>је</a:t>
            </a:r>
            <a:r>
              <a:rPr lang="en-US" sz="2500" dirty="0"/>
              <a:t> </a:t>
            </a:r>
            <a:r>
              <a:rPr lang="en-US" sz="2500" dirty="0" err="1"/>
              <a:t>одређено</a:t>
            </a:r>
            <a:r>
              <a:rPr lang="en-US" sz="2500" dirty="0"/>
              <a:t> </a:t>
            </a:r>
            <a:r>
              <a:rPr lang="en-US" sz="2500" dirty="0" err="1"/>
              <a:t>распоредом</a:t>
            </a:r>
            <a:r>
              <a:rPr lang="en-US" sz="2500" dirty="0"/>
              <a:t> </a:t>
            </a:r>
            <a:r>
              <a:rPr lang="en-US" sz="2500" dirty="0" err="1"/>
              <a:t>часова</a:t>
            </a:r>
            <a:r>
              <a:rPr lang="en-US" sz="2500" dirty="0"/>
              <a:t> </a:t>
            </a:r>
            <a:r>
              <a:rPr lang="en-US" sz="2500" dirty="0" err="1"/>
              <a:t>који</a:t>
            </a:r>
            <a:r>
              <a:rPr lang="en-US" sz="2500" dirty="0"/>
              <a:t> </a:t>
            </a:r>
            <a:r>
              <a:rPr lang="en-US" sz="2500" dirty="0" err="1"/>
              <a:t>важи</a:t>
            </a:r>
            <a:r>
              <a:rPr lang="en-US" sz="2500" dirty="0"/>
              <a:t> </a:t>
            </a:r>
            <a:r>
              <a:rPr lang="en-US" sz="2500" dirty="0" err="1"/>
              <a:t>за</a:t>
            </a:r>
            <a:r>
              <a:rPr lang="en-US" sz="2500" dirty="0"/>
              <a:t> ТВ </a:t>
            </a:r>
            <a:r>
              <a:rPr lang="en-US" sz="2500" dirty="0" err="1"/>
              <a:t>пренос</a:t>
            </a:r>
            <a:r>
              <a:rPr lang="en-US" sz="2500" dirty="0"/>
              <a:t> </a:t>
            </a:r>
            <a:r>
              <a:rPr lang="en-US" sz="2500" dirty="0" err="1"/>
              <a:t>наставе</a:t>
            </a:r>
            <a:r>
              <a:rPr lang="en-US" sz="2500" dirty="0"/>
              <a:t>. </a:t>
            </a:r>
            <a:r>
              <a:rPr lang="en-US" sz="2500" dirty="0" err="1"/>
              <a:t>Унапред</a:t>
            </a:r>
            <a:r>
              <a:rPr lang="en-US" sz="2500" dirty="0"/>
              <a:t> </a:t>
            </a:r>
            <a:r>
              <a:rPr lang="en-US" sz="2500" dirty="0" err="1"/>
              <a:t>утврди</a:t>
            </a:r>
            <a:r>
              <a:rPr lang="en-US" sz="2500" dirty="0"/>
              <a:t>  </a:t>
            </a:r>
            <a:r>
              <a:rPr lang="en-US" sz="2500" dirty="0" err="1"/>
              <a:t>са</a:t>
            </a:r>
            <a:r>
              <a:rPr lang="en-US" sz="2500" dirty="0"/>
              <a:t> </a:t>
            </a:r>
            <a:r>
              <a:rPr lang="en-US" sz="2500" dirty="0" err="1"/>
              <a:t>својим</a:t>
            </a:r>
            <a:r>
              <a:rPr lang="en-US" sz="2500" dirty="0"/>
              <a:t> </a:t>
            </a:r>
            <a:r>
              <a:rPr lang="en-US" sz="2500" dirty="0" err="1"/>
              <a:t>наставником</a:t>
            </a:r>
            <a:r>
              <a:rPr lang="en-US" sz="2500" dirty="0"/>
              <a:t> </a:t>
            </a:r>
            <a:r>
              <a:rPr lang="en-US" sz="2500" dirty="0" err="1"/>
              <a:t>које</a:t>
            </a:r>
            <a:r>
              <a:rPr lang="en-US" sz="2500" dirty="0"/>
              <a:t> </a:t>
            </a:r>
            <a:r>
              <a:rPr lang="en-US" sz="2500" b="1" dirty="0" err="1"/>
              <a:t>време</a:t>
            </a:r>
            <a:r>
              <a:rPr lang="en-US" sz="2500" b="1" dirty="0"/>
              <a:t> </a:t>
            </a:r>
            <a:r>
              <a:rPr lang="en-US" sz="2500" b="1" dirty="0" err="1"/>
              <a:t>је</a:t>
            </a:r>
            <a:r>
              <a:rPr lang="en-US" sz="2500" b="1" dirty="0"/>
              <a:t> </a:t>
            </a:r>
            <a:r>
              <a:rPr lang="en-US" sz="2500" b="1" dirty="0" err="1"/>
              <a:t>предвиђено</a:t>
            </a:r>
            <a:r>
              <a:rPr lang="en-US" sz="2500" b="1" dirty="0"/>
              <a:t> </a:t>
            </a:r>
            <a:r>
              <a:rPr lang="en-US" sz="2500" b="1" dirty="0" err="1"/>
              <a:t>за</a:t>
            </a:r>
            <a:r>
              <a:rPr lang="en-US" sz="2500" b="1" dirty="0"/>
              <a:t> </a:t>
            </a:r>
            <a:r>
              <a:rPr lang="en-US" sz="2500" b="1" dirty="0" err="1"/>
              <a:t>час</a:t>
            </a:r>
            <a:r>
              <a:rPr lang="en-US" sz="2500" b="1" dirty="0"/>
              <a:t> </a:t>
            </a:r>
            <a:r>
              <a:rPr lang="en-US" sz="2500" b="1" dirty="0" err="1"/>
              <a:t>или</a:t>
            </a:r>
            <a:r>
              <a:rPr lang="en-US" sz="2500" b="1" dirty="0"/>
              <a:t> </a:t>
            </a:r>
            <a:r>
              <a:rPr lang="en-US" sz="2500" b="1" dirty="0" err="1"/>
              <a:t>за</a:t>
            </a:r>
            <a:r>
              <a:rPr lang="en-US" sz="2500" b="1" dirty="0"/>
              <a:t> </a:t>
            </a:r>
            <a:r>
              <a:rPr lang="en-US" sz="2500" b="1" dirty="0" err="1"/>
              <a:t>завршетак</a:t>
            </a:r>
            <a:r>
              <a:rPr lang="en-US" sz="2500" b="1" dirty="0"/>
              <a:t> </a:t>
            </a:r>
            <a:r>
              <a:rPr lang="en-US" sz="2500" b="1" dirty="0" err="1"/>
              <a:t>рада</a:t>
            </a:r>
            <a:r>
              <a:rPr lang="en-US" sz="2500" b="1" dirty="0"/>
              <a:t>, </a:t>
            </a:r>
            <a:r>
              <a:rPr lang="en-US" sz="2500" b="1" dirty="0" err="1"/>
              <a:t>домаћег</a:t>
            </a:r>
            <a:r>
              <a:rPr lang="en-US" sz="2500" b="1" dirty="0"/>
              <a:t> </a:t>
            </a:r>
            <a:r>
              <a:rPr lang="en-US" sz="2500" b="1" dirty="0" err="1"/>
              <a:t>задатка</a:t>
            </a:r>
            <a:r>
              <a:rPr lang="en-US" sz="2500" b="1" dirty="0"/>
              <a:t>, </a:t>
            </a:r>
            <a:r>
              <a:rPr lang="en-US" sz="2500" b="1" dirty="0" err="1"/>
              <a:t>пројекта</a:t>
            </a:r>
            <a:r>
              <a:rPr lang="en-US" sz="2500" dirty="0"/>
              <a:t>. </a:t>
            </a:r>
            <a:r>
              <a:rPr lang="en-US" sz="2500" dirty="0" err="1"/>
              <a:t>Унеси</a:t>
            </a:r>
            <a:r>
              <a:rPr lang="en-US" sz="2500" dirty="0"/>
              <a:t> </a:t>
            </a:r>
            <a:r>
              <a:rPr lang="en-US" sz="2500" dirty="0" err="1"/>
              <a:t>најпре</a:t>
            </a:r>
            <a:r>
              <a:rPr lang="en-US" sz="2500" dirty="0"/>
              <a:t> </a:t>
            </a:r>
            <a:r>
              <a:rPr lang="en-US" sz="2500" dirty="0" err="1"/>
              <a:t>те</a:t>
            </a:r>
            <a:r>
              <a:rPr lang="en-US" sz="2500" dirty="0"/>
              <a:t> </a:t>
            </a:r>
            <a:r>
              <a:rPr lang="en-US" sz="2500" dirty="0" err="1"/>
              <a:t>активности</a:t>
            </a:r>
            <a:r>
              <a:rPr lang="en-US" sz="2500" dirty="0"/>
              <a:t>, а </a:t>
            </a:r>
            <a:r>
              <a:rPr lang="en-US" sz="2500" dirty="0" err="1"/>
              <a:t>затим</a:t>
            </a:r>
            <a:r>
              <a:rPr lang="en-US" sz="2500" dirty="0"/>
              <a:t> </a:t>
            </a:r>
            <a:r>
              <a:rPr lang="en-US" sz="2500" dirty="0" err="1"/>
              <a:t>размисли</a:t>
            </a:r>
            <a:r>
              <a:rPr lang="en-US" sz="2500" dirty="0"/>
              <a:t> </a:t>
            </a:r>
            <a:r>
              <a:rPr lang="en-US" sz="2500" dirty="0" err="1"/>
              <a:t>како</a:t>
            </a:r>
            <a:r>
              <a:rPr lang="en-US" sz="2500" dirty="0"/>
              <a:t> </a:t>
            </a:r>
            <a:r>
              <a:rPr lang="en-US" sz="2500" dirty="0" err="1"/>
              <a:t>ћеш</a:t>
            </a:r>
            <a:r>
              <a:rPr lang="en-US" sz="2500" dirty="0"/>
              <a:t> </a:t>
            </a:r>
            <a:r>
              <a:rPr lang="en-US" sz="2500" dirty="0" err="1"/>
              <a:t>распоредити</a:t>
            </a:r>
            <a:r>
              <a:rPr lang="en-US" sz="2500" dirty="0"/>
              <a:t> </a:t>
            </a:r>
            <a:r>
              <a:rPr lang="en-US" sz="2500" dirty="0" err="1"/>
              <a:t>остале</a:t>
            </a:r>
            <a:r>
              <a:rPr lang="en-US" sz="2500" dirty="0"/>
              <a:t>. </a:t>
            </a:r>
            <a:r>
              <a:rPr lang="en-US" sz="2500" dirty="0" err="1"/>
              <a:t>Можда</a:t>
            </a:r>
            <a:r>
              <a:rPr lang="en-US" sz="2500" dirty="0"/>
              <a:t> </a:t>
            </a:r>
            <a:r>
              <a:rPr lang="en-US" sz="2500" dirty="0" err="1"/>
              <a:t>волиш</a:t>
            </a:r>
            <a:r>
              <a:rPr lang="en-US" sz="2500" dirty="0"/>
              <a:t> </a:t>
            </a:r>
            <a:r>
              <a:rPr lang="en-US" sz="2500" dirty="0" err="1"/>
              <a:t>да</a:t>
            </a:r>
            <a:r>
              <a:rPr lang="en-US" sz="2500" dirty="0"/>
              <a:t> </a:t>
            </a:r>
            <a:r>
              <a:rPr lang="en-US" sz="2500" dirty="0" err="1"/>
              <a:t>одмах</a:t>
            </a:r>
            <a:r>
              <a:rPr lang="en-US" sz="2500" dirty="0"/>
              <a:t> </a:t>
            </a:r>
            <a:r>
              <a:rPr lang="en-US" sz="2500" dirty="0" err="1"/>
              <a:t>завршиш</a:t>
            </a:r>
            <a:r>
              <a:rPr lang="en-US" sz="2500" dirty="0"/>
              <a:t> </a:t>
            </a:r>
            <a:r>
              <a:rPr lang="en-US" sz="2500" dirty="0" err="1"/>
              <a:t>школске</a:t>
            </a:r>
            <a:r>
              <a:rPr lang="en-US" sz="2500" dirty="0"/>
              <a:t> </a:t>
            </a:r>
            <a:r>
              <a:rPr lang="en-US" sz="2500" dirty="0" err="1"/>
              <a:t>обавезе</a:t>
            </a:r>
            <a:r>
              <a:rPr lang="en-US" sz="2500" dirty="0"/>
              <a:t>, </a:t>
            </a:r>
            <a:r>
              <a:rPr lang="en-US" sz="2500" dirty="0" err="1"/>
              <a:t>па</a:t>
            </a:r>
            <a:r>
              <a:rPr lang="en-US" sz="2500" dirty="0"/>
              <a:t> </a:t>
            </a:r>
            <a:r>
              <a:rPr lang="en-US" sz="2500" dirty="0" err="1"/>
              <a:t>да</a:t>
            </a:r>
            <a:r>
              <a:rPr lang="en-US" sz="2500" dirty="0"/>
              <a:t> </a:t>
            </a:r>
            <a:r>
              <a:rPr lang="en-US" sz="2500" dirty="0" err="1"/>
              <a:t>одмараш</a:t>
            </a:r>
            <a:r>
              <a:rPr lang="en-US" sz="2500" dirty="0"/>
              <a:t>, а </a:t>
            </a:r>
            <a:r>
              <a:rPr lang="en-US" sz="2500" dirty="0" err="1"/>
              <a:t>можда</a:t>
            </a:r>
            <a:r>
              <a:rPr lang="en-US" sz="2500" dirty="0"/>
              <a:t> </a:t>
            </a:r>
            <a:r>
              <a:rPr lang="en-US" sz="2500" dirty="0" err="1"/>
              <a:t>више</a:t>
            </a:r>
            <a:r>
              <a:rPr lang="en-US" sz="2500" dirty="0"/>
              <a:t> </a:t>
            </a:r>
            <a:r>
              <a:rPr lang="en-US" sz="2500" dirty="0" err="1"/>
              <a:t>волиш</a:t>
            </a:r>
            <a:r>
              <a:rPr lang="en-US" sz="2500" dirty="0"/>
              <a:t> </a:t>
            </a:r>
            <a:r>
              <a:rPr lang="en-US" sz="2500" dirty="0" err="1"/>
              <a:t>да</a:t>
            </a:r>
            <a:r>
              <a:rPr lang="en-US" sz="2500" dirty="0"/>
              <a:t> </a:t>
            </a:r>
            <a:r>
              <a:rPr lang="en-US" sz="2500" dirty="0" err="1"/>
              <a:t>одмориш</a:t>
            </a:r>
            <a:r>
              <a:rPr lang="en-US" sz="2500" dirty="0"/>
              <a:t> </a:t>
            </a:r>
            <a:r>
              <a:rPr lang="en-US" sz="2500" dirty="0" err="1"/>
              <a:t>после</a:t>
            </a:r>
            <a:r>
              <a:rPr lang="en-US" sz="2500" dirty="0"/>
              <a:t> </a:t>
            </a:r>
            <a:r>
              <a:rPr lang="en-US" sz="2500" dirty="0" err="1"/>
              <a:t>часова</a:t>
            </a:r>
            <a:r>
              <a:rPr lang="en-US" sz="2500" dirty="0"/>
              <a:t>, </a:t>
            </a:r>
            <a:r>
              <a:rPr lang="en-US" sz="2500" dirty="0" err="1"/>
              <a:t>па</a:t>
            </a:r>
            <a:r>
              <a:rPr lang="en-US" sz="2500" dirty="0"/>
              <a:t> </a:t>
            </a:r>
            <a:r>
              <a:rPr lang="en-US" sz="2500" dirty="0" err="1"/>
              <a:t>да</a:t>
            </a:r>
            <a:r>
              <a:rPr lang="en-US" sz="2500" dirty="0"/>
              <a:t> </a:t>
            </a:r>
            <a:r>
              <a:rPr lang="en-US" sz="2500" dirty="0" err="1"/>
              <a:t>учиш</a:t>
            </a:r>
            <a:r>
              <a:rPr lang="en-US" sz="2500" dirty="0"/>
              <a:t> </a:t>
            </a:r>
            <a:r>
              <a:rPr lang="en-US" sz="2500" dirty="0" err="1"/>
              <a:t>поподне</a:t>
            </a:r>
            <a:r>
              <a:rPr lang="en-US" sz="2500" dirty="0"/>
              <a:t>. </a:t>
            </a:r>
            <a:r>
              <a:rPr lang="en-US" sz="2500" b="1" dirty="0" err="1"/>
              <a:t>Обавезно</a:t>
            </a:r>
            <a:r>
              <a:rPr lang="en-US" sz="2500" b="1" dirty="0"/>
              <a:t> </a:t>
            </a:r>
            <a:r>
              <a:rPr lang="en-US" sz="2500" b="1" dirty="0" err="1"/>
              <a:t>остави</a:t>
            </a:r>
            <a:r>
              <a:rPr lang="en-US" sz="2500" b="1" dirty="0"/>
              <a:t> </a:t>
            </a:r>
            <a:r>
              <a:rPr lang="en-US" sz="2500" b="1" dirty="0" err="1"/>
              <a:t>себи</a:t>
            </a:r>
            <a:r>
              <a:rPr lang="en-US" sz="2500" b="1" dirty="0"/>
              <a:t> </a:t>
            </a:r>
            <a:r>
              <a:rPr lang="en-US" sz="2500" b="1" dirty="0" err="1"/>
              <a:t>довољно</a:t>
            </a:r>
            <a:r>
              <a:rPr lang="en-US" sz="2500" b="1" dirty="0"/>
              <a:t> </a:t>
            </a:r>
            <a:r>
              <a:rPr lang="en-US" sz="2500" b="1" dirty="0" err="1"/>
              <a:t>времена</a:t>
            </a:r>
            <a:r>
              <a:rPr lang="en-US" sz="2500" b="1" dirty="0"/>
              <a:t> </a:t>
            </a:r>
            <a:r>
              <a:rPr lang="en-US" sz="2500" b="1" dirty="0" err="1"/>
              <a:t>за</a:t>
            </a:r>
            <a:r>
              <a:rPr lang="en-US" sz="2500" b="1" dirty="0"/>
              <a:t> </a:t>
            </a:r>
            <a:r>
              <a:rPr lang="en-US" sz="2500" b="1" dirty="0" err="1"/>
              <a:t>паузе</a:t>
            </a:r>
            <a:r>
              <a:rPr lang="en-US" sz="2500" b="1" dirty="0"/>
              <a:t> у </a:t>
            </a:r>
            <a:r>
              <a:rPr lang="en-US" sz="2500" b="1" dirty="0" err="1"/>
              <a:t>току</a:t>
            </a:r>
            <a:r>
              <a:rPr lang="en-US" sz="2500" b="1" dirty="0"/>
              <a:t> </a:t>
            </a:r>
            <a:r>
              <a:rPr lang="en-US" sz="2500" b="1" dirty="0" err="1"/>
              <a:t>учења</a:t>
            </a:r>
            <a:r>
              <a:rPr lang="en-US" sz="2500" b="1" dirty="0"/>
              <a:t>.</a:t>
            </a:r>
            <a:r>
              <a:rPr lang="en-US" sz="2500" dirty="0"/>
              <a:t> </a:t>
            </a:r>
            <a:r>
              <a:rPr lang="en-US" sz="2500" dirty="0" err="1"/>
              <a:t>Након</a:t>
            </a:r>
            <a:r>
              <a:rPr lang="en-US" sz="2500" dirty="0"/>
              <a:t> 45 </a:t>
            </a:r>
            <a:r>
              <a:rPr lang="en-US" sz="2500" dirty="0" err="1"/>
              <a:t>минута</a:t>
            </a:r>
            <a:r>
              <a:rPr lang="en-US" sz="2500" dirty="0"/>
              <a:t> </a:t>
            </a:r>
            <a:r>
              <a:rPr lang="en-US" sz="2500" dirty="0" err="1"/>
              <a:t>активног</a:t>
            </a:r>
            <a:r>
              <a:rPr lang="en-US" sz="2500" dirty="0"/>
              <a:t> </a:t>
            </a:r>
            <a:r>
              <a:rPr lang="en-US" sz="2500" dirty="0" err="1"/>
              <a:t>учења</a:t>
            </a:r>
            <a:r>
              <a:rPr lang="en-US" sz="2500" dirty="0"/>
              <a:t> </a:t>
            </a:r>
            <a:r>
              <a:rPr lang="en-US" sz="2500" dirty="0" err="1"/>
              <a:t>може</a:t>
            </a:r>
            <a:r>
              <a:rPr lang="en-US" sz="2500" dirty="0"/>
              <a:t> </a:t>
            </a:r>
            <a:r>
              <a:rPr lang="en-US" sz="2500" dirty="0" err="1"/>
              <a:t>доћи</a:t>
            </a:r>
            <a:r>
              <a:rPr lang="en-US" sz="2500" dirty="0"/>
              <a:t> </a:t>
            </a:r>
            <a:r>
              <a:rPr lang="en-US" sz="2500" dirty="0" err="1"/>
              <a:t>до</a:t>
            </a:r>
            <a:r>
              <a:rPr lang="en-US" sz="2500" dirty="0"/>
              <a:t> </a:t>
            </a:r>
            <a:r>
              <a:rPr lang="en-US" sz="2500" dirty="0" err="1"/>
              <a:t>пада</a:t>
            </a:r>
            <a:r>
              <a:rPr lang="en-US" sz="2500" dirty="0"/>
              <a:t> </a:t>
            </a:r>
            <a:r>
              <a:rPr lang="en-US" sz="2500" dirty="0" err="1"/>
              <a:t>концентрације</a:t>
            </a:r>
            <a:r>
              <a:rPr lang="en-US" sz="2500" dirty="0"/>
              <a:t>. </a:t>
            </a:r>
            <a:r>
              <a:rPr lang="en-US" sz="2500" dirty="0" err="1"/>
              <a:t>Код</a:t>
            </a:r>
            <a:r>
              <a:rPr lang="en-US" sz="2500" dirty="0"/>
              <a:t> </a:t>
            </a:r>
            <a:r>
              <a:rPr lang="en-US" sz="2500" dirty="0" err="1"/>
              <a:t>млађих</a:t>
            </a:r>
            <a:r>
              <a:rPr lang="en-US" sz="2500" dirty="0"/>
              <a:t> </a:t>
            </a:r>
            <a:r>
              <a:rPr lang="en-US" sz="2500" dirty="0" err="1"/>
              <a:t>ученика</a:t>
            </a:r>
            <a:r>
              <a:rPr lang="en-US" sz="2500" dirty="0"/>
              <a:t> и </a:t>
            </a:r>
            <a:r>
              <a:rPr lang="en-US" sz="2500" dirty="0" err="1"/>
              <a:t>раније</a:t>
            </a:r>
            <a:r>
              <a:rPr lang="en-US" sz="2500" dirty="0"/>
              <a:t>, </a:t>
            </a:r>
            <a:r>
              <a:rPr lang="en-US" sz="2500" dirty="0" err="1"/>
              <a:t>након</a:t>
            </a:r>
            <a:r>
              <a:rPr lang="en-US" sz="2500" dirty="0"/>
              <a:t> </a:t>
            </a:r>
            <a:r>
              <a:rPr lang="en-US" sz="2500" dirty="0" err="1"/>
              <a:t>неких</a:t>
            </a:r>
            <a:r>
              <a:rPr lang="en-US" sz="2500" dirty="0"/>
              <a:t> 25-30 </a:t>
            </a:r>
            <a:r>
              <a:rPr lang="en-US" sz="2500" dirty="0" err="1"/>
              <a:t>минута</a:t>
            </a:r>
            <a:r>
              <a:rPr lang="en-US" sz="2500" dirty="0"/>
              <a:t>. </a:t>
            </a:r>
            <a:r>
              <a:rPr lang="en-US" sz="2500" dirty="0" err="1"/>
              <a:t>Тада</a:t>
            </a:r>
            <a:r>
              <a:rPr lang="en-US" sz="2500" dirty="0"/>
              <a:t> </a:t>
            </a:r>
            <a:r>
              <a:rPr lang="en-US" sz="2500" dirty="0" err="1"/>
              <a:t>је</a:t>
            </a:r>
            <a:r>
              <a:rPr lang="en-US" sz="2500" dirty="0"/>
              <a:t> </a:t>
            </a:r>
            <a:r>
              <a:rPr lang="en-US" sz="2500" dirty="0" err="1"/>
              <a:t>најкорисније</a:t>
            </a:r>
            <a:r>
              <a:rPr lang="en-US" sz="2500" dirty="0"/>
              <a:t> </a:t>
            </a:r>
            <a:r>
              <a:rPr lang="en-US" sz="2500" dirty="0" err="1"/>
              <a:t>направити</a:t>
            </a:r>
            <a:r>
              <a:rPr lang="en-US" sz="2500" dirty="0"/>
              <a:t> </a:t>
            </a:r>
            <a:r>
              <a:rPr lang="en-US" sz="2500" b="1" dirty="0" err="1"/>
              <a:t>паузу</a:t>
            </a:r>
            <a:r>
              <a:rPr lang="en-US" sz="2500" b="1" dirty="0"/>
              <a:t> </a:t>
            </a:r>
            <a:r>
              <a:rPr lang="en-US" sz="2500" b="1" dirty="0" err="1"/>
              <a:t>која</a:t>
            </a:r>
            <a:r>
              <a:rPr lang="en-US" sz="2500" b="1" dirty="0"/>
              <a:t> </a:t>
            </a:r>
            <a:r>
              <a:rPr lang="en-US" sz="2500" b="1" dirty="0" err="1"/>
              <a:t>ће</a:t>
            </a:r>
            <a:r>
              <a:rPr lang="en-US" sz="2500" b="1" dirty="0"/>
              <a:t> </a:t>
            </a:r>
            <a:r>
              <a:rPr lang="en-US" sz="2500" b="1" dirty="0" err="1"/>
              <a:t>бити</a:t>
            </a:r>
            <a:r>
              <a:rPr lang="en-US" sz="2500" b="1" dirty="0"/>
              <a:t> </a:t>
            </a:r>
            <a:r>
              <a:rPr lang="en-US" sz="2500" b="1" dirty="0" err="1"/>
              <a:t>довољна</a:t>
            </a:r>
            <a:r>
              <a:rPr lang="en-US" sz="2500" b="1" dirty="0"/>
              <a:t> </a:t>
            </a:r>
            <a:r>
              <a:rPr lang="en-US" sz="2500" b="1" dirty="0" err="1"/>
              <a:t>да</a:t>
            </a:r>
            <a:r>
              <a:rPr lang="en-US" sz="2500" b="1" dirty="0"/>
              <a:t> </a:t>
            </a:r>
            <a:r>
              <a:rPr lang="en-US" sz="2500" b="1" dirty="0" err="1"/>
              <a:t>се</a:t>
            </a:r>
            <a:r>
              <a:rPr lang="en-US" sz="2500" b="1" dirty="0"/>
              <a:t> </a:t>
            </a:r>
            <a:r>
              <a:rPr lang="en-US" sz="2500" b="1" dirty="0" err="1"/>
              <a:t>одмориш</a:t>
            </a:r>
            <a:r>
              <a:rPr lang="en-US" sz="2500" b="1" dirty="0"/>
              <a:t>, а </a:t>
            </a:r>
            <a:r>
              <a:rPr lang="en-US" sz="2500" b="1" dirty="0" err="1"/>
              <a:t>да</a:t>
            </a:r>
            <a:r>
              <a:rPr lang="en-US" sz="2500" b="1" dirty="0"/>
              <a:t> </a:t>
            </a:r>
            <a:r>
              <a:rPr lang="en-US" sz="2500" b="1" dirty="0" err="1"/>
              <a:t>не</a:t>
            </a:r>
            <a:r>
              <a:rPr lang="en-US" sz="2500" b="1" dirty="0"/>
              <a:t> </a:t>
            </a:r>
            <a:r>
              <a:rPr lang="en-US" sz="2500" b="1" dirty="0" err="1"/>
              <a:t>пореметиш</a:t>
            </a:r>
            <a:r>
              <a:rPr lang="en-US" sz="2500" b="1" dirty="0"/>
              <a:t> </a:t>
            </a:r>
            <a:r>
              <a:rPr lang="en-US" sz="2500" b="1" dirty="0" err="1"/>
              <a:t>мотивацију</a:t>
            </a:r>
            <a:r>
              <a:rPr lang="en-US" sz="2500" b="1" dirty="0"/>
              <a:t> </a:t>
            </a:r>
            <a:r>
              <a:rPr lang="en-US" sz="2500" b="1" dirty="0" err="1"/>
              <a:t>за</a:t>
            </a:r>
            <a:r>
              <a:rPr lang="en-US" sz="2500" b="1" dirty="0"/>
              <a:t> </a:t>
            </a:r>
            <a:r>
              <a:rPr lang="en-US" sz="2500" b="1" dirty="0" err="1"/>
              <a:t>учење</a:t>
            </a:r>
            <a:r>
              <a:rPr lang="en-US" sz="2500" b="1" dirty="0"/>
              <a:t>. </a:t>
            </a:r>
            <a:r>
              <a:rPr lang="en-US" sz="2500" dirty="0" err="1"/>
              <a:t>Пауза</a:t>
            </a:r>
            <a:r>
              <a:rPr lang="en-US" sz="2500" dirty="0"/>
              <a:t> </a:t>
            </a:r>
            <a:r>
              <a:rPr lang="en-US" sz="2500" dirty="0" err="1"/>
              <a:t>од</a:t>
            </a:r>
            <a:r>
              <a:rPr lang="en-US" sz="2500" dirty="0"/>
              <a:t> </a:t>
            </a:r>
            <a:r>
              <a:rPr lang="en-US" sz="2500" dirty="0" err="1"/>
              <a:t>десетак</a:t>
            </a:r>
            <a:r>
              <a:rPr lang="en-US" sz="2500" dirty="0"/>
              <a:t>, </a:t>
            </a:r>
            <a:r>
              <a:rPr lang="en-US" sz="2500" dirty="0" err="1"/>
              <a:t>петнаест</a:t>
            </a:r>
            <a:r>
              <a:rPr lang="en-US" sz="2500" dirty="0"/>
              <a:t> </a:t>
            </a:r>
            <a:r>
              <a:rPr lang="en-US" sz="2500" dirty="0" err="1"/>
              <a:t>минута</a:t>
            </a:r>
            <a:r>
              <a:rPr lang="en-US" sz="2500" dirty="0"/>
              <a:t> </a:t>
            </a:r>
            <a:r>
              <a:rPr lang="en-US" sz="2500" dirty="0" err="1"/>
              <a:t>је</a:t>
            </a:r>
            <a:r>
              <a:rPr lang="en-US" sz="2500" dirty="0"/>
              <a:t> </a:t>
            </a:r>
            <a:r>
              <a:rPr lang="en-US" sz="2500" dirty="0" err="1"/>
              <a:t>сасвим</a:t>
            </a:r>
            <a:r>
              <a:rPr lang="en-US" sz="2500" dirty="0"/>
              <a:t> </a:t>
            </a:r>
            <a:r>
              <a:rPr lang="en-US" sz="2500" dirty="0" err="1"/>
              <a:t>довољна</a:t>
            </a:r>
            <a:r>
              <a:rPr lang="en-US" sz="2500" dirty="0"/>
              <a:t>. </a:t>
            </a:r>
          </a:p>
          <a:p>
            <a:endParaRPr lang="en-US" dirty="0"/>
          </a:p>
        </p:txBody>
      </p:sp>
      <p:pic>
        <p:nvPicPr>
          <p:cNvPr id="5" name="Content Placeholder 4" descr="depositphotos_192213704-stock-illustration-vector-illustration-kids-daily-routine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270375" y="2057400"/>
            <a:ext cx="3657600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Потруди</a:t>
            </a:r>
            <a:r>
              <a:rPr lang="en-US" sz="22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се</a:t>
            </a:r>
            <a:r>
              <a:rPr lang="en-US" sz="22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да</a:t>
            </a:r>
            <a:r>
              <a:rPr lang="en-US" sz="22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испоштујеш</a:t>
            </a:r>
            <a:r>
              <a:rPr lang="en-US" sz="22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свој</a:t>
            </a:r>
            <a:r>
              <a:rPr lang="en-US" sz="22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план</a:t>
            </a:r>
            <a:r>
              <a:rPr lang="en-US" sz="22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err="1"/>
              <a:t>План</a:t>
            </a:r>
            <a:r>
              <a:rPr lang="en-US" sz="2000" dirty="0"/>
              <a:t> </a:t>
            </a:r>
            <a:r>
              <a:rPr lang="en-US" sz="2000" dirty="0" err="1"/>
              <a:t>нам</a:t>
            </a:r>
            <a:r>
              <a:rPr lang="en-US" sz="2000" dirty="0"/>
              <a:t> </a:t>
            </a:r>
            <a:r>
              <a:rPr lang="en-US" sz="2000" dirty="0" err="1"/>
              <a:t>служи</a:t>
            </a:r>
            <a:r>
              <a:rPr lang="en-US" sz="2000" dirty="0"/>
              <a:t> </a:t>
            </a:r>
            <a:r>
              <a:rPr lang="en-US" sz="2000" dirty="0" err="1"/>
              <a:t>да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лакше</a:t>
            </a:r>
            <a:r>
              <a:rPr lang="en-US" sz="2000" dirty="0"/>
              <a:t> </a:t>
            </a:r>
            <a:r>
              <a:rPr lang="en-US" sz="2000" dirty="0" err="1"/>
              <a:t>оријентишемо</a:t>
            </a:r>
            <a:r>
              <a:rPr lang="en-US" sz="2000" dirty="0"/>
              <a:t> и </a:t>
            </a:r>
            <a:r>
              <a:rPr lang="en-US" sz="2000" dirty="0" err="1"/>
              <a:t>организујемо</a:t>
            </a:r>
            <a:r>
              <a:rPr lang="en-US" sz="2000" dirty="0"/>
              <a:t> </a:t>
            </a:r>
            <a:r>
              <a:rPr lang="en-US" sz="2000" dirty="0" err="1"/>
              <a:t>време</a:t>
            </a:r>
            <a:r>
              <a:rPr lang="en-US" sz="2000" dirty="0"/>
              <a:t>. </a:t>
            </a:r>
            <a:r>
              <a:rPr lang="en-US" sz="2000" dirty="0" err="1"/>
              <a:t>Није</a:t>
            </a:r>
            <a:r>
              <a:rPr lang="en-US" sz="2000" dirty="0"/>
              <a:t> </a:t>
            </a:r>
            <a:r>
              <a:rPr lang="en-US" sz="2000" dirty="0" err="1"/>
              <a:t>ништа</a:t>
            </a:r>
            <a:r>
              <a:rPr lang="en-US" sz="2000" dirty="0"/>
              <a:t> </a:t>
            </a:r>
            <a:r>
              <a:rPr lang="en-US" sz="2000" dirty="0" err="1"/>
              <a:t>страшно</a:t>
            </a:r>
            <a:r>
              <a:rPr lang="en-US" sz="2000" dirty="0"/>
              <a:t> </a:t>
            </a:r>
            <a:r>
              <a:rPr lang="en-US" sz="2000" dirty="0" err="1"/>
              <a:t>ако</a:t>
            </a:r>
            <a:r>
              <a:rPr lang="en-US" sz="2000" dirty="0"/>
              <a:t> </a:t>
            </a:r>
            <a:r>
              <a:rPr lang="en-US" sz="2000" dirty="0" err="1"/>
              <a:t>прекорачиш</a:t>
            </a:r>
            <a:r>
              <a:rPr lang="en-US" sz="2000" dirty="0"/>
              <a:t> </a:t>
            </a:r>
            <a:r>
              <a:rPr lang="en-US" sz="2000" dirty="0" err="1"/>
              <a:t>време</a:t>
            </a:r>
            <a:r>
              <a:rPr lang="en-US" sz="2000" dirty="0"/>
              <a:t> </a:t>
            </a:r>
            <a:r>
              <a:rPr lang="en-US" sz="2000" dirty="0" err="1"/>
              <a:t>или</a:t>
            </a:r>
            <a:r>
              <a:rPr lang="en-US" sz="2000" dirty="0"/>
              <a:t> </a:t>
            </a:r>
            <a:r>
              <a:rPr lang="en-US" sz="2000" dirty="0" err="1"/>
              <a:t>не</a:t>
            </a:r>
            <a:r>
              <a:rPr lang="en-US" sz="2000" dirty="0"/>
              <a:t> </a:t>
            </a:r>
            <a:r>
              <a:rPr lang="en-US" sz="2000" dirty="0" err="1"/>
              <a:t>испуниш</a:t>
            </a:r>
            <a:r>
              <a:rPr lang="en-US" sz="2000" dirty="0"/>
              <a:t> </a:t>
            </a:r>
            <a:r>
              <a:rPr lang="en-US" sz="2000" dirty="0" err="1"/>
              <a:t>неку</a:t>
            </a:r>
            <a:r>
              <a:rPr lang="en-US" sz="2000" dirty="0"/>
              <a:t> </a:t>
            </a:r>
            <a:r>
              <a:rPr lang="en-US" sz="2000" dirty="0" err="1"/>
              <a:t>активност</a:t>
            </a:r>
            <a:r>
              <a:rPr lang="en-US" sz="2000" dirty="0"/>
              <a:t>. </a:t>
            </a:r>
            <a:r>
              <a:rPr lang="en-US" sz="2000" dirty="0" err="1"/>
              <a:t>Увек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можеш</a:t>
            </a:r>
            <a:r>
              <a:rPr lang="en-US" sz="2000" dirty="0"/>
              <a:t> </a:t>
            </a:r>
            <a:r>
              <a:rPr lang="en-US" sz="2000" dirty="0" err="1"/>
              <a:t>вратити</a:t>
            </a:r>
            <a:r>
              <a:rPr lang="en-US" sz="2000" dirty="0"/>
              <a:t> и </a:t>
            </a:r>
            <a:r>
              <a:rPr lang="en-US" sz="2000" dirty="0" err="1"/>
              <a:t>надокнадити</a:t>
            </a:r>
            <a:r>
              <a:rPr lang="en-US" sz="2000" dirty="0"/>
              <a:t> </a:t>
            </a:r>
            <a:r>
              <a:rPr lang="en-US" sz="2000" dirty="0" err="1"/>
              <a:t>то</a:t>
            </a:r>
            <a:r>
              <a:rPr lang="en-US" sz="2000" dirty="0"/>
              <a:t>. </a:t>
            </a:r>
            <a:r>
              <a:rPr lang="en-US" sz="2000" dirty="0" err="1"/>
              <a:t>Морамо</a:t>
            </a:r>
            <a:r>
              <a:rPr lang="en-US" sz="2000" dirty="0"/>
              <a:t> </a:t>
            </a:r>
            <a:r>
              <a:rPr lang="en-US" sz="2000" dirty="0" err="1"/>
              <a:t>напоменути</a:t>
            </a:r>
            <a:r>
              <a:rPr lang="en-US" sz="2000" dirty="0"/>
              <a:t> </a:t>
            </a:r>
            <a:r>
              <a:rPr lang="en-US" sz="2000" dirty="0" err="1"/>
              <a:t>да</a:t>
            </a:r>
            <a:r>
              <a:rPr lang="en-US" sz="2000" dirty="0"/>
              <a:t> </a:t>
            </a:r>
            <a:r>
              <a:rPr lang="en-US" sz="2000" dirty="0" err="1"/>
              <a:t>баш</a:t>
            </a:r>
            <a:r>
              <a:rPr lang="en-US" sz="2000" dirty="0"/>
              <a:t> </a:t>
            </a:r>
            <a:r>
              <a:rPr lang="en-US" sz="2000" dirty="0" err="1"/>
              <a:t>као</a:t>
            </a:r>
            <a:r>
              <a:rPr lang="en-US" sz="2000" dirty="0"/>
              <a:t> и </a:t>
            </a:r>
            <a:r>
              <a:rPr lang="en-US" sz="2000" dirty="0" err="1"/>
              <a:t>кад</a:t>
            </a:r>
            <a:r>
              <a:rPr lang="en-US" sz="2000" dirty="0"/>
              <a:t> </a:t>
            </a:r>
            <a:r>
              <a:rPr lang="en-US" sz="2000" dirty="0" err="1"/>
              <a:t>идемо</a:t>
            </a:r>
            <a:r>
              <a:rPr lang="en-US" sz="2000" dirty="0"/>
              <a:t> у </a:t>
            </a:r>
            <a:r>
              <a:rPr lang="en-US" sz="2000" dirty="0" err="1"/>
              <a:t>школу</a:t>
            </a:r>
            <a:r>
              <a:rPr lang="en-US" sz="2000" dirty="0"/>
              <a:t>, </a:t>
            </a:r>
            <a:r>
              <a:rPr lang="en-US" sz="2000" dirty="0" err="1"/>
              <a:t>не</a:t>
            </a:r>
            <a:r>
              <a:rPr lang="en-US" sz="2000" dirty="0"/>
              <a:t> </a:t>
            </a:r>
            <a:r>
              <a:rPr lang="en-US" sz="2000" dirty="0" err="1"/>
              <a:t>сме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изостајати</a:t>
            </a:r>
            <a:r>
              <a:rPr lang="en-US" sz="2000" dirty="0"/>
              <a:t> </a:t>
            </a:r>
            <a:r>
              <a:rPr lang="en-US" sz="2000" dirty="0" err="1"/>
              <a:t>са</a:t>
            </a:r>
            <a:r>
              <a:rPr lang="en-US" sz="2000" dirty="0"/>
              <a:t> </a:t>
            </a:r>
            <a:r>
              <a:rPr lang="en-US" sz="2000" dirty="0" err="1"/>
              <a:t>наставе</a:t>
            </a:r>
            <a:r>
              <a:rPr lang="en-US" sz="2000" dirty="0"/>
              <a:t> </a:t>
            </a:r>
            <a:r>
              <a:rPr lang="en-US" sz="2000" dirty="0" err="1"/>
              <a:t>без</a:t>
            </a:r>
            <a:r>
              <a:rPr lang="en-US" sz="2000" dirty="0"/>
              <a:t> </a:t>
            </a:r>
            <a:r>
              <a:rPr lang="en-US" sz="2000" dirty="0" err="1"/>
              <a:t>оправданог</a:t>
            </a:r>
            <a:r>
              <a:rPr lang="en-US" sz="2000" dirty="0"/>
              <a:t> </a:t>
            </a:r>
            <a:r>
              <a:rPr lang="en-US" sz="2000" dirty="0" err="1"/>
              <a:t>разлога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5" name="Picture 4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962400"/>
            <a:ext cx="2076450" cy="22002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</a:rPr>
              <a:t>Подели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</a:rPr>
              <a:t>свој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</a:rPr>
              <a:t>план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</a:rPr>
              <a:t>са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</a:rPr>
              <a:t>породицом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err="1"/>
              <a:t>Уколико</a:t>
            </a:r>
            <a:r>
              <a:rPr lang="en-US" sz="2000" dirty="0"/>
              <a:t> </a:t>
            </a:r>
            <a:r>
              <a:rPr lang="en-US" sz="2000" dirty="0" err="1"/>
              <a:t>би</a:t>
            </a:r>
            <a:r>
              <a:rPr lang="sr-Cyrl-RS" sz="2000" dirty="0"/>
              <a:t>сте</a:t>
            </a:r>
            <a:r>
              <a:rPr lang="en-US" sz="2000" dirty="0"/>
              <a:t> </a:t>
            </a:r>
            <a:r>
              <a:rPr lang="en-US" sz="2000" dirty="0" err="1"/>
              <a:t>успели</a:t>
            </a:r>
            <a:r>
              <a:rPr lang="en-US" sz="2000" dirty="0"/>
              <a:t> </a:t>
            </a:r>
            <a:r>
              <a:rPr lang="en-US" sz="2000" dirty="0" err="1"/>
              <a:t>да</a:t>
            </a:r>
            <a:r>
              <a:rPr lang="en-US" sz="2000" dirty="0"/>
              <a:t> </a:t>
            </a:r>
            <a:r>
              <a:rPr lang="en-US" sz="2000" dirty="0" err="1"/>
              <a:t>направите</a:t>
            </a:r>
            <a:r>
              <a:rPr lang="en-US" sz="2000" dirty="0"/>
              <a:t> </a:t>
            </a:r>
            <a:r>
              <a:rPr lang="en-US" sz="2000" dirty="0" err="1"/>
              <a:t>породични</a:t>
            </a:r>
            <a:r>
              <a:rPr lang="en-US" sz="2000" dirty="0"/>
              <a:t> </a:t>
            </a:r>
            <a:r>
              <a:rPr lang="en-US" sz="2000" dirty="0" err="1"/>
              <a:t>план</a:t>
            </a:r>
            <a:r>
              <a:rPr lang="en-US" sz="2000" dirty="0"/>
              <a:t> </a:t>
            </a:r>
            <a:r>
              <a:rPr lang="en-US" sz="2000" dirty="0" err="1"/>
              <a:t>за</a:t>
            </a:r>
            <a:r>
              <a:rPr lang="en-US" sz="2000" dirty="0"/>
              <a:t> </a:t>
            </a:r>
            <a:r>
              <a:rPr lang="en-US" sz="2000" dirty="0" err="1"/>
              <a:t>сваку</a:t>
            </a:r>
            <a:r>
              <a:rPr lang="en-US" sz="2000" dirty="0"/>
              <a:t> </a:t>
            </a:r>
            <a:r>
              <a:rPr lang="en-US" sz="2000" dirty="0" err="1"/>
              <a:t>недељу</a:t>
            </a:r>
            <a:r>
              <a:rPr lang="en-US" sz="2000" dirty="0"/>
              <a:t>, </a:t>
            </a:r>
            <a:r>
              <a:rPr lang="en-US" sz="2000" dirty="0" err="1"/>
              <a:t>то</a:t>
            </a:r>
            <a:r>
              <a:rPr lang="en-US" sz="2000" dirty="0"/>
              <a:t> </a:t>
            </a:r>
            <a:r>
              <a:rPr lang="en-US" sz="2000" dirty="0" err="1"/>
              <a:t>би</a:t>
            </a:r>
            <a:r>
              <a:rPr lang="en-US" sz="2000" dirty="0"/>
              <a:t> </a:t>
            </a:r>
            <a:r>
              <a:rPr lang="en-US" sz="2000" dirty="0" err="1"/>
              <a:t>помогло</a:t>
            </a:r>
            <a:r>
              <a:rPr lang="en-US" sz="2000" dirty="0"/>
              <a:t> </a:t>
            </a:r>
            <a:r>
              <a:rPr lang="en-US" sz="2000" dirty="0" err="1"/>
              <a:t>да</a:t>
            </a:r>
            <a:r>
              <a:rPr lang="en-US" sz="2000" dirty="0"/>
              <a:t> </a:t>
            </a:r>
            <a:r>
              <a:rPr lang="en-US" sz="2000" dirty="0" err="1"/>
              <a:t>квалитетно</a:t>
            </a:r>
            <a:r>
              <a:rPr lang="en-US" sz="2000" dirty="0"/>
              <a:t> </a:t>
            </a:r>
            <a:r>
              <a:rPr lang="en-US" sz="2000" dirty="0" err="1"/>
              <a:t>проводите</a:t>
            </a:r>
            <a:r>
              <a:rPr lang="en-US" sz="2000" dirty="0"/>
              <a:t>  </a:t>
            </a:r>
            <a:r>
              <a:rPr lang="en-US" sz="2000" dirty="0" err="1"/>
              <a:t>време</a:t>
            </a:r>
            <a:r>
              <a:rPr lang="en-US" sz="2000" dirty="0"/>
              <a:t> </a:t>
            </a:r>
            <a:r>
              <a:rPr lang="en-US" sz="2000" dirty="0" err="1"/>
              <a:t>заједно</a:t>
            </a:r>
            <a:r>
              <a:rPr lang="en-US" sz="2000" dirty="0"/>
              <a:t>, </a:t>
            </a:r>
            <a:r>
              <a:rPr lang="en-US" sz="2000" dirty="0" err="1"/>
              <a:t>али</a:t>
            </a:r>
            <a:r>
              <a:rPr lang="en-US" sz="2000" dirty="0"/>
              <a:t> и </a:t>
            </a:r>
            <a:r>
              <a:rPr lang="en-US" sz="2000" dirty="0" err="1"/>
              <a:t>да</a:t>
            </a:r>
            <a:r>
              <a:rPr lang="en-US" sz="2000" dirty="0"/>
              <a:t> </a:t>
            </a:r>
            <a:r>
              <a:rPr lang="en-US" sz="2000" dirty="0" err="1"/>
              <a:t>свако</a:t>
            </a:r>
            <a:r>
              <a:rPr lang="en-US" sz="2000" dirty="0"/>
              <a:t> </a:t>
            </a:r>
            <a:r>
              <a:rPr lang="en-US" sz="2000" dirty="0" err="1"/>
              <a:t>има</a:t>
            </a:r>
            <a:r>
              <a:rPr lang="en-US" sz="2000" dirty="0"/>
              <a:t> </a:t>
            </a:r>
            <a:r>
              <a:rPr lang="en-US" sz="2000" dirty="0" err="1"/>
              <a:t>време</a:t>
            </a:r>
            <a:r>
              <a:rPr lang="en-US" sz="2000" dirty="0"/>
              <a:t> </a:t>
            </a:r>
            <a:r>
              <a:rPr lang="en-US" sz="2000" dirty="0" err="1"/>
              <a:t>за</a:t>
            </a:r>
            <a:r>
              <a:rPr lang="en-US" sz="2000" dirty="0"/>
              <a:t> </a:t>
            </a:r>
            <a:r>
              <a:rPr lang="en-US" sz="2000" dirty="0" err="1"/>
              <a:t>себе</a:t>
            </a:r>
            <a:r>
              <a:rPr lang="en-US" sz="2000" dirty="0"/>
              <a:t> и </a:t>
            </a:r>
            <a:r>
              <a:rPr lang="en-US" sz="2000" dirty="0" err="1"/>
              <a:t>своја</a:t>
            </a:r>
            <a:r>
              <a:rPr lang="en-US" sz="2000" dirty="0"/>
              <a:t> </a:t>
            </a:r>
            <a:r>
              <a:rPr lang="en-US" sz="2000" dirty="0" err="1"/>
              <a:t>интересовања</a:t>
            </a:r>
            <a:r>
              <a:rPr lang="en-US" sz="2000" dirty="0"/>
              <a:t>. </a:t>
            </a:r>
            <a:r>
              <a:rPr lang="en-US" sz="2000" dirty="0" err="1"/>
              <a:t>Можда</a:t>
            </a:r>
            <a:r>
              <a:rPr lang="en-US" sz="2000" dirty="0"/>
              <a:t> </a:t>
            </a:r>
            <a:r>
              <a:rPr lang="en-US" sz="2000" dirty="0" err="1"/>
              <a:t>ће</a:t>
            </a:r>
            <a:r>
              <a:rPr lang="en-US" sz="2000" dirty="0"/>
              <a:t> </a:t>
            </a:r>
            <a:r>
              <a:rPr lang="en-US" sz="2000" dirty="0" err="1"/>
              <a:t>остали</a:t>
            </a:r>
            <a:r>
              <a:rPr lang="en-US" sz="2000" dirty="0"/>
              <a:t> </a:t>
            </a:r>
            <a:r>
              <a:rPr lang="en-US" sz="2000" dirty="0" err="1"/>
              <a:t>чланови</a:t>
            </a:r>
            <a:r>
              <a:rPr lang="en-US" sz="2000" dirty="0"/>
              <a:t> </a:t>
            </a:r>
            <a:r>
              <a:rPr lang="en-US" sz="2000" dirty="0" err="1"/>
              <a:t>породице</a:t>
            </a:r>
            <a:r>
              <a:rPr lang="en-US" sz="2000" dirty="0"/>
              <a:t> </a:t>
            </a:r>
            <a:r>
              <a:rPr lang="en-US" sz="2000" dirty="0" err="1"/>
              <a:t>имати</a:t>
            </a:r>
            <a:r>
              <a:rPr lang="en-US" sz="2000" dirty="0"/>
              <a:t> </a:t>
            </a:r>
            <a:r>
              <a:rPr lang="en-US" sz="2000" dirty="0" err="1"/>
              <a:t>корисне</a:t>
            </a:r>
            <a:r>
              <a:rPr lang="en-US" sz="2000" dirty="0"/>
              <a:t> </a:t>
            </a:r>
            <a:r>
              <a:rPr lang="en-US" sz="2000" dirty="0" err="1"/>
              <a:t>предлоге</a:t>
            </a:r>
            <a:r>
              <a:rPr lang="en-US" sz="2000" dirty="0"/>
              <a:t> </a:t>
            </a:r>
            <a:r>
              <a:rPr lang="en-US" sz="2000" dirty="0" err="1"/>
              <a:t>за</a:t>
            </a:r>
            <a:r>
              <a:rPr lang="en-US" sz="2000" dirty="0"/>
              <a:t> </a:t>
            </a:r>
            <a:r>
              <a:rPr lang="en-US" sz="2000" dirty="0" err="1"/>
              <a:t>тебе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основу</a:t>
            </a:r>
            <a:r>
              <a:rPr lang="en-US" sz="2000" dirty="0"/>
              <a:t> </a:t>
            </a:r>
            <a:r>
              <a:rPr lang="en-US" sz="2000" dirty="0" err="1"/>
              <a:t>свог</a:t>
            </a:r>
            <a:r>
              <a:rPr lang="en-US" sz="2000" dirty="0"/>
              <a:t> </a:t>
            </a:r>
            <a:r>
              <a:rPr lang="en-US" sz="2000" dirty="0" err="1"/>
              <a:t>искуства</a:t>
            </a:r>
            <a:r>
              <a:rPr lang="en-US" sz="2000" dirty="0"/>
              <a:t>. </a:t>
            </a:r>
            <a:r>
              <a:rPr lang="en-US" sz="2000" dirty="0" err="1"/>
              <a:t>Разговарај</a:t>
            </a:r>
            <a:r>
              <a:rPr lang="en-US" sz="2000" dirty="0"/>
              <a:t>  </a:t>
            </a:r>
            <a:r>
              <a:rPr lang="en-US" sz="2000" dirty="0" err="1"/>
              <a:t>са</a:t>
            </a:r>
            <a:r>
              <a:rPr lang="en-US" sz="2000" dirty="0"/>
              <a:t> </a:t>
            </a:r>
            <a:r>
              <a:rPr lang="en-US" sz="2000" dirty="0" err="1"/>
              <a:t>својим</a:t>
            </a:r>
            <a:r>
              <a:rPr lang="en-US" sz="2000" dirty="0"/>
              <a:t> </a:t>
            </a:r>
            <a:r>
              <a:rPr lang="en-US" sz="2000" dirty="0" err="1"/>
              <a:t>родитељима</a:t>
            </a:r>
            <a:r>
              <a:rPr lang="en-US" sz="2000" dirty="0"/>
              <a:t> о </a:t>
            </a:r>
            <a:r>
              <a:rPr lang="en-US" sz="2000" dirty="0" err="1"/>
              <a:t>томе</a:t>
            </a:r>
            <a:r>
              <a:rPr lang="en-US" sz="2000" dirty="0"/>
              <a:t> </a:t>
            </a:r>
            <a:r>
              <a:rPr lang="en-US" sz="2000" dirty="0" err="1"/>
              <a:t>како</a:t>
            </a:r>
            <a:r>
              <a:rPr lang="en-US" sz="2000" dirty="0"/>
              <a:t> </a:t>
            </a:r>
            <a:r>
              <a:rPr lang="en-US" sz="2000" dirty="0" err="1"/>
              <a:t>су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они</a:t>
            </a:r>
            <a:r>
              <a:rPr lang="en-US" sz="2000" dirty="0"/>
              <a:t> </a:t>
            </a:r>
            <a:r>
              <a:rPr lang="en-US" sz="2000" dirty="0" err="1"/>
              <a:t>понашали</a:t>
            </a:r>
            <a:r>
              <a:rPr lang="en-US" sz="2000" dirty="0"/>
              <a:t> </a:t>
            </a:r>
            <a:r>
              <a:rPr lang="en-US" sz="2000" dirty="0" err="1"/>
              <a:t>када</a:t>
            </a:r>
            <a:r>
              <a:rPr lang="en-US" sz="2000" dirty="0"/>
              <a:t> </a:t>
            </a:r>
            <a:r>
              <a:rPr lang="en-US" sz="2000" dirty="0" err="1"/>
              <a:t>су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као</a:t>
            </a:r>
            <a:r>
              <a:rPr lang="en-US" sz="2000" dirty="0"/>
              <a:t> </a:t>
            </a:r>
            <a:r>
              <a:rPr lang="en-US" sz="2000" dirty="0" err="1"/>
              <a:t>деца</a:t>
            </a:r>
            <a:r>
              <a:rPr lang="en-US" sz="2000" dirty="0"/>
              <a:t> </a:t>
            </a:r>
            <a:r>
              <a:rPr lang="en-US" sz="2000" dirty="0" err="1"/>
              <a:t>нашли</a:t>
            </a:r>
            <a:r>
              <a:rPr lang="en-US" sz="2000" dirty="0"/>
              <a:t> у </a:t>
            </a:r>
            <a:r>
              <a:rPr lang="en-US" sz="2000" dirty="0" err="1"/>
              <a:t>неким</a:t>
            </a:r>
            <a:r>
              <a:rPr lang="en-US" sz="2000" dirty="0"/>
              <a:t> </a:t>
            </a:r>
            <a:r>
              <a:rPr lang="en-US" sz="2000" dirty="0" err="1"/>
              <a:t>новим</a:t>
            </a:r>
            <a:r>
              <a:rPr lang="en-US" sz="2000" dirty="0"/>
              <a:t> и </a:t>
            </a:r>
            <a:r>
              <a:rPr lang="en-US" sz="2000" dirty="0" err="1"/>
              <a:t>стресним</a:t>
            </a:r>
            <a:r>
              <a:rPr lang="en-US" sz="2000" dirty="0"/>
              <a:t> </a:t>
            </a:r>
            <a:r>
              <a:rPr lang="en-US" sz="2000" dirty="0" err="1"/>
              <a:t>ситуацијама</a:t>
            </a:r>
            <a:r>
              <a:rPr lang="en-US" sz="2000" dirty="0"/>
              <a:t>, </a:t>
            </a:r>
            <a:r>
              <a:rPr lang="en-US" sz="2000" dirty="0" err="1"/>
              <a:t>шта</a:t>
            </a:r>
            <a:r>
              <a:rPr lang="en-US" sz="2000" dirty="0"/>
              <a:t> </a:t>
            </a:r>
            <a:r>
              <a:rPr lang="en-US" sz="2000" dirty="0" err="1"/>
              <a:t>су</a:t>
            </a:r>
            <a:r>
              <a:rPr lang="en-US" sz="2000" dirty="0"/>
              <a:t> </a:t>
            </a:r>
            <a:r>
              <a:rPr lang="en-US" sz="2000" dirty="0" err="1"/>
              <a:t>им</a:t>
            </a:r>
            <a:r>
              <a:rPr lang="en-US" sz="2000" dirty="0"/>
              <a:t> </a:t>
            </a:r>
            <a:r>
              <a:rPr lang="en-US" sz="2000" dirty="0" err="1"/>
              <a:t>њихови</a:t>
            </a:r>
            <a:r>
              <a:rPr lang="en-US" sz="2000" dirty="0"/>
              <a:t> </a:t>
            </a:r>
            <a:r>
              <a:rPr lang="en-US" sz="2000" dirty="0" err="1"/>
              <a:t>родитељи</a:t>
            </a:r>
            <a:r>
              <a:rPr lang="en-US" sz="2000" dirty="0"/>
              <a:t> </a:t>
            </a:r>
            <a:r>
              <a:rPr lang="en-US" sz="2000" dirty="0" err="1"/>
              <a:t>саветовали</a:t>
            </a:r>
            <a:r>
              <a:rPr lang="en-US" sz="2000" dirty="0"/>
              <a:t>, </a:t>
            </a:r>
            <a:r>
              <a:rPr lang="en-US" sz="2000" dirty="0" err="1"/>
              <a:t>да</a:t>
            </a:r>
            <a:r>
              <a:rPr lang="en-US" sz="2000" dirty="0"/>
              <a:t> </a:t>
            </a:r>
            <a:r>
              <a:rPr lang="en-US" sz="2000" dirty="0" err="1"/>
              <a:t>ли</a:t>
            </a:r>
            <a:r>
              <a:rPr lang="en-US" sz="2000" dirty="0"/>
              <a:t> </a:t>
            </a:r>
            <a:r>
              <a:rPr lang="en-US" sz="2000" dirty="0" err="1"/>
              <a:t>би</a:t>
            </a:r>
            <a:r>
              <a:rPr lang="en-US" sz="2000" dirty="0"/>
              <a:t> </a:t>
            </a:r>
            <a:r>
              <a:rPr lang="en-US" sz="2000" dirty="0" err="1"/>
              <a:t>сада</a:t>
            </a:r>
            <a:r>
              <a:rPr lang="en-US" sz="2000" dirty="0"/>
              <a:t> </a:t>
            </a:r>
            <a:r>
              <a:rPr lang="en-US" sz="2000" dirty="0" err="1"/>
              <a:t>нешто</a:t>
            </a:r>
            <a:r>
              <a:rPr lang="en-US" sz="2000" dirty="0"/>
              <a:t> </a:t>
            </a:r>
            <a:r>
              <a:rPr lang="en-US" sz="2000" dirty="0" err="1"/>
              <a:t>урадили</a:t>
            </a:r>
            <a:r>
              <a:rPr lang="en-US" sz="2000" dirty="0"/>
              <a:t> </a:t>
            </a:r>
            <a:r>
              <a:rPr lang="en-US" sz="2000" dirty="0" err="1"/>
              <a:t>другачије</a:t>
            </a:r>
            <a:r>
              <a:rPr lang="en-US" sz="2000" dirty="0"/>
              <a:t>.</a:t>
            </a:r>
          </a:p>
          <a:p>
            <a:endParaRPr lang="en-US" dirty="0"/>
          </a:p>
        </p:txBody>
      </p:sp>
      <p:pic>
        <p:nvPicPr>
          <p:cNvPr id="4" name="Picture 3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4648200"/>
            <a:ext cx="2819400" cy="16287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88</TotalTime>
  <Words>1202</Words>
  <Application>Microsoft Office PowerPoint</Application>
  <PresentationFormat>On-screen Show (4:3)</PresentationFormat>
  <Paragraphs>27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Century Schoolbook</vt:lpstr>
      <vt:lpstr>Wingdings</vt:lpstr>
      <vt:lpstr>Wingdings 2</vt:lpstr>
      <vt:lpstr>Oriel</vt:lpstr>
      <vt:lpstr>Како похађати наставу на даљину?- савети и идеје за ученике</vt:lpstr>
      <vt:lpstr>Настава на даљину- како и зашто?</vt:lpstr>
      <vt:lpstr>Шта се дешава, како се осећам, шта треба да урадим?</vt:lpstr>
      <vt:lpstr>На који начин да учим и забављам се само код куће?</vt:lpstr>
      <vt:lpstr>Наши савети и идеје</vt:lpstr>
      <vt:lpstr>Направи листу својих активности у току дана.</vt:lpstr>
      <vt:lpstr>Одреди време у току дана за сваку од активности.</vt:lpstr>
      <vt:lpstr>Потруди се да испоштујеш свој план. </vt:lpstr>
      <vt:lpstr>Подели свој план са породицом. </vt:lpstr>
      <vt:lpstr>Подели свој план са пријатељима. </vt:lpstr>
      <vt:lpstr>Искористи предности учења од куће.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Nemanja</dc:creator>
  <cp:lastModifiedBy>Maric</cp:lastModifiedBy>
  <cp:revision>17</cp:revision>
  <dcterms:created xsi:type="dcterms:W3CDTF">2006-08-16T00:00:00Z</dcterms:created>
  <dcterms:modified xsi:type="dcterms:W3CDTF">2020-04-07T19:17:07Z</dcterms:modified>
</cp:coreProperties>
</file>